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1" r:id="rId1"/>
  </p:sldMasterIdLst>
  <p:notesMasterIdLst>
    <p:notesMasterId r:id="rId23"/>
  </p:notesMasterIdLst>
  <p:sldIdLst>
    <p:sldId id="264" r:id="rId2"/>
    <p:sldId id="261" r:id="rId3"/>
    <p:sldId id="262" r:id="rId4"/>
    <p:sldId id="272" r:id="rId5"/>
    <p:sldId id="273" r:id="rId6"/>
    <p:sldId id="274" r:id="rId7"/>
    <p:sldId id="275" r:id="rId8"/>
    <p:sldId id="276" r:id="rId9"/>
    <p:sldId id="258" r:id="rId10"/>
    <p:sldId id="265" r:id="rId11"/>
    <p:sldId id="266" r:id="rId12"/>
    <p:sldId id="267" r:id="rId13"/>
    <p:sldId id="260" r:id="rId14"/>
    <p:sldId id="268" r:id="rId15"/>
    <p:sldId id="259" r:id="rId16"/>
    <p:sldId id="269" r:id="rId17"/>
    <p:sldId id="270" r:id="rId18"/>
    <p:sldId id="280" r:id="rId19"/>
    <p:sldId id="277" r:id="rId20"/>
    <p:sldId id="278" r:id="rId21"/>
    <p:sldId id="279" r:id="rId22"/>
  </p:sldIdLst>
  <p:sldSz cx="9144000" cy="5143500" type="screen16x9"/>
  <p:notesSz cx="6858000" cy="9144000"/>
  <p:embeddedFontLs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Light" panose="020F0302020204030204" pitchFamily="34" charset="0"/>
      <p:regular r:id="rId28"/>
      <p:italic r:id="rId29"/>
    </p:embeddedFont>
    <p:embeddedFont>
      <p:font typeface="Montserrat SemiBold" panose="020F0502020204030204" pitchFamily="34" charset="0"/>
      <p:regular r:id="rId30"/>
      <p:bold r:id="rId31"/>
      <p:italic r:id="rId32"/>
      <p:boldItalic r:id="rId33"/>
    </p:embeddedFont>
    <p:embeddedFont>
      <p:font typeface="Poppins" pitchFamily="2" charset="77"/>
      <p:regular r:id="rId34"/>
      <p:bold r:id="rId35"/>
      <p:italic r:id="rId36"/>
      <p:boldItalic r:id="rId37"/>
    </p:embeddedFont>
    <p:embeddedFont>
      <p:font typeface="Poppins Light" panose="020B0604020202020204" pitchFamily="34" charset="0"/>
      <p:regular r:id="rId38"/>
      <p:italic r:id="rId39"/>
    </p:embeddedFont>
    <p:embeddedFont>
      <p:font typeface="Poppins SemiBold" panose="020B0604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8E8"/>
    <a:srgbClr val="3DC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8" autoAdjust="0"/>
    <p:restoredTop sz="94648"/>
  </p:normalViewPr>
  <p:slideViewPr>
    <p:cSldViewPr snapToGrid="0" showGuides="1">
      <p:cViewPr varScale="1">
        <p:scale>
          <a:sx n="150" d="100"/>
          <a:sy n="150" d="100"/>
        </p:scale>
        <p:origin x="63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217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054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296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511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224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374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902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267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0;p61">
            <a:extLst>
              <a:ext uri="{FF2B5EF4-FFF2-40B4-BE49-F238E27FC236}">
                <a16:creationId xmlns:a16="http://schemas.microsoft.com/office/drawing/2014/main" id="{BF0796E5-4EC9-790A-AF43-BE8BF7EDA011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770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01D9-C0FF-E8BB-8460-D03E0A45A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1026" y="761566"/>
            <a:ext cx="394335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en-US" sz="4200" b="0" i="0" u="none" strike="noStrike" cap="none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ipsum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FBE86-49D1-87B1-5EC4-FEA52FC0D9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1026" y="1672363"/>
            <a:ext cx="394335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>
              <a:defRPr lang="en-US" sz="1800" dirty="0" smtClean="0">
                <a:solidFill>
                  <a:srgbClr val="212121"/>
                </a:solidFill>
                <a:latin typeface="Poppins"/>
                <a:ea typeface="Poppins"/>
                <a:cs typeface="Poppins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212121"/>
              </a:buClr>
              <a:buSzPts val="1800"/>
              <a:buFont typeface="Montserrat"/>
              <a:buNone/>
            </a:pPr>
            <a:r>
              <a:rPr lang="en-US" dirty="0"/>
              <a:t>Labore et dolore </a:t>
            </a:r>
            <a:r>
              <a:rPr lang="en-US" dirty="0" err="1"/>
              <a:t>magmona</a:t>
            </a:r>
            <a:r>
              <a:rPr lang="en-US" dirty="0"/>
              <a:t> </a:t>
            </a:r>
            <a:r>
              <a:rPr lang="en-US" dirty="0" err="1"/>
              <a:t>deum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sed diam </a:t>
            </a:r>
            <a:r>
              <a:rPr lang="en-US" dirty="0" err="1"/>
              <a:t>volupo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B547B2-43EC-B125-A88C-8A22097181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21026" y="2635250"/>
            <a:ext cx="4060825" cy="1700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</a:t>
            </a:r>
            <a:r>
              <a:rPr lang="en-US" dirty="0" err="1"/>
              <a:t>ipsusit</a:t>
            </a:r>
            <a:r>
              <a:rPr lang="en-US" dirty="0"/>
              <a:t> </a:t>
            </a:r>
            <a:r>
              <a:rPr lang="en-US" dirty="0" err="1"/>
              <a:t>druamet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elitromas</a:t>
            </a:r>
            <a:r>
              <a:rPr lang="en-US" dirty="0"/>
              <a:t>. Sed diam </a:t>
            </a:r>
            <a:r>
              <a:rPr lang="en-US" dirty="0" err="1"/>
              <a:t>dnie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etodre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elitromas</a:t>
            </a:r>
            <a:r>
              <a:rPr lang="en-US" dirty="0"/>
              <a:t>. Sed diam </a:t>
            </a:r>
            <a:r>
              <a:rPr lang="en-US" dirty="0" err="1"/>
              <a:t>dnie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etodre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</a:t>
            </a:r>
          </a:p>
        </p:txBody>
      </p:sp>
      <p:sp>
        <p:nvSpPr>
          <p:cNvPr id="15" name="Google Shape;357;p70">
            <a:extLst>
              <a:ext uri="{FF2B5EF4-FFF2-40B4-BE49-F238E27FC236}">
                <a16:creationId xmlns:a16="http://schemas.microsoft.com/office/drawing/2014/main" id="{3DAE3812-CC1B-2003-B1CB-0F8C697D17B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0"/>
            <a:ext cx="3810000" cy="51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94208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89A45F-032E-C8B3-1D4A-F44BD57F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3943350" cy="117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64C02F-8AEC-E275-3080-E7EFAC0FE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475" y="888950"/>
            <a:ext cx="3429000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wetoma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</a:t>
            </a:r>
            <a:r>
              <a:rPr lang="en-US" dirty="0" err="1"/>
              <a:t>seansa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idas</a:t>
            </a:r>
            <a:r>
              <a:rPr lang="en-US" dirty="0"/>
              <a:t> </a:t>
            </a:r>
            <a:r>
              <a:rPr lang="en-US" dirty="0" err="1"/>
              <a:t>brotas</a:t>
            </a:r>
            <a:r>
              <a:rPr lang="en-US" dirty="0"/>
              <a:t> </a:t>
            </a:r>
            <a:r>
              <a:rPr lang="en-US" dirty="0" err="1"/>
              <a:t>geras</a:t>
            </a:r>
            <a:r>
              <a:rPr lang="en-US" dirty="0"/>
              <a:t> </a:t>
            </a:r>
            <a:r>
              <a:rPr lang="en-US" dirty="0" err="1"/>
              <a:t>elitromas</a:t>
            </a: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 </a:t>
            </a:r>
            <a:r>
              <a:rPr lang="en-US" dirty="0" err="1"/>
              <a:t>Deot</a:t>
            </a:r>
            <a:r>
              <a:rPr lang="en-US" dirty="0"/>
              <a:t>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sea fronds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</a:t>
            </a:r>
            <a:r>
              <a:rPr lang="en-US" dirty="0" err="1"/>
              <a:t>ero</a:t>
            </a:r>
            <a:r>
              <a:rPr lang="en-US" dirty="0"/>
              <a:t> </a:t>
            </a:r>
            <a:r>
              <a:rPr lang="en-US" dirty="0" err="1"/>
              <a:t>psusit</a:t>
            </a:r>
            <a:r>
              <a:rPr lang="en-US" dirty="0"/>
              <a:t> </a:t>
            </a:r>
            <a:r>
              <a:rPr lang="en-US" dirty="0" err="1"/>
              <a:t>druamet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gradaso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elitromas</a:t>
            </a:r>
            <a:r>
              <a:rPr lang="en-US" dirty="0"/>
              <a:t>. Sed diam </a:t>
            </a:r>
            <a:r>
              <a:rPr lang="en-US" dirty="0" err="1"/>
              <a:t>dnie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utony</a:t>
            </a:r>
            <a:r>
              <a:rPr lang="en-US" dirty="0"/>
              <a:t> labore </a:t>
            </a:r>
            <a:r>
              <a:rPr lang="en-US" dirty="0" err="1"/>
              <a:t>etodre</a:t>
            </a:r>
            <a:r>
              <a:rPr lang="en-US" dirty="0"/>
              <a:t> dolor </a:t>
            </a:r>
            <a:r>
              <a:rPr lang="en-US" dirty="0" err="1"/>
              <a:t>noradsa</a:t>
            </a:r>
            <a:r>
              <a:rPr lang="en-US" dirty="0"/>
              <a:t> </a:t>
            </a:r>
            <a:r>
              <a:rPr lang="en-US" dirty="0" err="1"/>
              <a:t>mirda</a:t>
            </a: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3C3537-A63C-810E-D66D-C9A1505EAB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2500" y="2038350"/>
            <a:ext cx="3429000" cy="23447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2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89A45F-032E-C8B3-1D4A-F44BD57F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3943350" cy="117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64C02F-8AEC-E275-3080-E7EFAC0FE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475" y="759700"/>
            <a:ext cx="3429000" cy="1146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wetoma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</a:t>
            </a:r>
            <a:r>
              <a:rPr lang="en-US" dirty="0" err="1"/>
              <a:t>seansa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idas</a:t>
            </a:r>
            <a:r>
              <a:rPr lang="en-US" dirty="0"/>
              <a:t> </a:t>
            </a:r>
            <a:r>
              <a:rPr lang="en-US" dirty="0" err="1"/>
              <a:t>brotas</a:t>
            </a:r>
            <a:r>
              <a:rPr lang="en-US" dirty="0"/>
              <a:t> </a:t>
            </a:r>
            <a:r>
              <a:rPr lang="en-US" dirty="0" err="1"/>
              <a:t>geras</a:t>
            </a:r>
            <a:r>
              <a:rPr lang="en-US" dirty="0"/>
              <a:t> </a:t>
            </a:r>
            <a:r>
              <a:rPr lang="en-US" dirty="0" err="1"/>
              <a:t>elitromas</a:t>
            </a: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3C3537-A63C-810E-D66D-C9A1505EAB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33572"/>
            <a:ext cx="9144000" cy="17099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29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89A45F-032E-C8B3-1D4A-F44BD57F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3733800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64C02F-8AEC-E275-3080-E7EFAC0FE3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475" y="888950"/>
            <a:ext cx="3429000" cy="336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wetoma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</a:t>
            </a:r>
            <a:r>
              <a:rPr lang="en-US" dirty="0" err="1"/>
              <a:t>seansa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idas</a:t>
            </a:r>
            <a:r>
              <a:rPr lang="en-US" dirty="0"/>
              <a:t> </a:t>
            </a:r>
            <a:r>
              <a:rPr lang="en-US" dirty="0" err="1"/>
              <a:t>brotas</a:t>
            </a:r>
            <a:r>
              <a:rPr lang="en-US" dirty="0"/>
              <a:t> </a:t>
            </a:r>
            <a:r>
              <a:rPr lang="en-US" dirty="0" err="1"/>
              <a:t>geras</a:t>
            </a:r>
            <a:r>
              <a:rPr lang="en-US" dirty="0"/>
              <a:t> </a:t>
            </a:r>
            <a:r>
              <a:rPr lang="en-US" dirty="0" err="1"/>
              <a:t>elitromas</a:t>
            </a: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 </a:t>
            </a:r>
            <a:r>
              <a:rPr lang="en-US" dirty="0" err="1"/>
              <a:t>Deot</a:t>
            </a:r>
            <a:r>
              <a:rPr lang="en-US" dirty="0"/>
              <a:t>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sea fronds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</a:t>
            </a:r>
            <a:r>
              <a:rPr lang="en-US" dirty="0" err="1"/>
              <a:t>ero</a:t>
            </a:r>
            <a:r>
              <a:rPr lang="en-US" dirty="0"/>
              <a:t> </a:t>
            </a:r>
            <a:r>
              <a:rPr lang="en-US" dirty="0" err="1"/>
              <a:t>psusit</a:t>
            </a:r>
            <a:r>
              <a:rPr lang="en-US" dirty="0"/>
              <a:t> </a:t>
            </a:r>
            <a:r>
              <a:rPr lang="en-US" dirty="0" err="1"/>
              <a:t>druamet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gradaso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elitromas</a:t>
            </a:r>
            <a:r>
              <a:rPr lang="en-US" dirty="0"/>
              <a:t>. Sed diam </a:t>
            </a:r>
            <a:r>
              <a:rPr lang="en-US" dirty="0" err="1"/>
              <a:t>dnie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utony</a:t>
            </a:r>
            <a:r>
              <a:rPr lang="en-US" dirty="0"/>
              <a:t> labore </a:t>
            </a:r>
            <a:r>
              <a:rPr lang="en-US" dirty="0" err="1"/>
              <a:t>etodre</a:t>
            </a:r>
            <a:r>
              <a:rPr lang="en-US" dirty="0"/>
              <a:t> dolor </a:t>
            </a:r>
            <a:r>
              <a:rPr lang="en-US" dirty="0" err="1"/>
              <a:t>noradsa</a:t>
            </a:r>
            <a:r>
              <a:rPr lang="en-US" dirty="0"/>
              <a:t> </a:t>
            </a:r>
            <a:r>
              <a:rPr lang="en-US" dirty="0" err="1"/>
              <a:t>mirda</a:t>
            </a: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3C3537-A63C-810E-D66D-C9A1505EAB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2500" y="2038350"/>
            <a:ext cx="3733300" cy="20391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19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AD5AF0-9356-6ACC-ADE4-475918CC8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571005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4DE5976-D754-881A-3304-6588373CF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25" y="2239877"/>
            <a:ext cx="7616952" cy="204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wetoma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</a:t>
            </a:r>
            <a:r>
              <a:rPr lang="en-US" dirty="0" err="1"/>
              <a:t>seansa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idas</a:t>
            </a:r>
            <a:r>
              <a:rPr lang="en-US" dirty="0"/>
              <a:t> </a:t>
            </a:r>
            <a:r>
              <a:rPr lang="en-US" dirty="0" err="1"/>
              <a:t>brotas</a:t>
            </a:r>
            <a:r>
              <a:rPr lang="en-US" dirty="0"/>
              <a:t> </a:t>
            </a:r>
            <a:r>
              <a:rPr lang="en-US" dirty="0" err="1"/>
              <a:t>geras</a:t>
            </a:r>
            <a:r>
              <a:rPr lang="en-US" dirty="0"/>
              <a:t> </a:t>
            </a:r>
            <a:r>
              <a:rPr lang="en-US" dirty="0" err="1"/>
              <a:t>elitromas</a:t>
            </a: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 </a:t>
            </a:r>
            <a:r>
              <a:rPr lang="en-US" dirty="0" err="1"/>
              <a:t>Deot</a:t>
            </a:r>
            <a:r>
              <a:rPr lang="en-US" dirty="0"/>
              <a:t>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sea fronds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</a:t>
            </a:r>
            <a:r>
              <a:rPr lang="en-US" dirty="0" err="1"/>
              <a:t>ero</a:t>
            </a:r>
            <a:r>
              <a:rPr lang="en-US" dirty="0"/>
              <a:t> </a:t>
            </a:r>
            <a:r>
              <a:rPr lang="en-US" dirty="0" err="1"/>
              <a:t>psusit</a:t>
            </a:r>
            <a:r>
              <a:rPr lang="en-US" dirty="0"/>
              <a:t> </a:t>
            </a:r>
            <a:r>
              <a:rPr lang="en-US" dirty="0" err="1"/>
              <a:t>druamet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gradaso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elitromas</a:t>
            </a:r>
            <a:r>
              <a:rPr lang="en-US" dirty="0"/>
              <a:t>. Sed diam </a:t>
            </a:r>
            <a:r>
              <a:rPr lang="en-US" dirty="0" err="1"/>
              <a:t>dnie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utony</a:t>
            </a:r>
            <a:r>
              <a:rPr lang="en-US" dirty="0"/>
              <a:t> labore </a:t>
            </a:r>
            <a:r>
              <a:rPr lang="en-US" dirty="0" err="1"/>
              <a:t>etodre</a:t>
            </a:r>
            <a:r>
              <a:rPr lang="en-US" dirty="0"/>
              <a:t> dolor </a:t>
            </a:r>
            <a:r>
              <a:rPr lang="en-US" dirty="0" err="1"/>
              <a:t>noradsa</a:t>
            </a:r>
            <a:r>
              <a:rPr lang="en-US" dirty="0"/>
              <a:t> </a:t>
            </a:r>
            <a:r>
              <a:rPr lang="en-US" dirty="0" err="1"/>
              <a:t>mirda</a:t>
            </a: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5145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AD5AF0-9356-6ACC-ADE4-475918CC8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7616976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4DE5976-D754-881A-3304-6588373CF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4299" y="2239877"/>
            <a:ext cx="4454677" cy="204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fosduo</a:t>
            </a:r>
            <a:r>
              <a:rPr lang="en-US" dirty="0"/>
              <a:t> </a:t>
            </a:r>
            <a:r>
              <a:rPr lang="en-US" dirty="0" err="1"/>
              <a:t>dolores</a:t>
            </a:r>
            <a:r>
              <a:rPr lang="en-US" dirty="0"/>
              <a:t> </a:t>
            </a:r>
            <a:r>
              <a:rPr lang="en-US" dirty="0" err="1"/>
              <a:t>wetoma</a:t>
            </a:r>
            <a:r>
              <a:rPr lang="en-US" dirty="0"/>
              <a:t> jam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</a:t>
            </a:r>
            <a:r>
              <a:rPr lang="en-US" dirty="0" err="1"/>
              <a:t>seansa</a:t>
            </a:r>
            <a:r>
              <a:rPr lang="en-US" dirty="0"/>
              <a:t>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</a:t>
            </a:r>
            <a:r>
              <a:rPr lang="en-US" dirty="0" err="1"/>
              <a:t>eso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idas</a:t>
            </a:r>
            <a:r>
              <a:rPr lang="en-US" dirty="0"/>
              <a:t> </a:t>
            </a:r>
            <a:r>
              <a:rPr lang="en-US" dirty="0" err="1"/>
              <a:t>brotas</a:t>
            </a:r>
            <a:r>
              <a:rPr lang="en-US" dirty="0"/>
              <a:t> </a:t>
            </a:r>
            <a:r>
              <a:rPr lang="en-US" dirty="0" err="1"/>
              <a:t>geras</a:t>
            </a:r>
            <a:r>
              <a:rPr lang="en-US" dirty="0"/>
              <a:t> </a:t>
            </a:r>
            <a:r>
              <a:rPr lang="en-US" dirty="0" err="1"/>
              <a:t>elitromas</a:t>
            </a:r>
            <a:endParaRPr lang="en-US" dirty="0"/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.</a:t>
            </a:r>
          </a:p>
          <a:p>
            <a:pPr marL="0" lvl="0" indent="0">
              <a:lnSpc>
                <a:spcPct val="120000"/>
              </a:lnSpc>
              <a:buClr>
                <a:srgbClr val="5E5E5E"/>
              </a:buClr>
              <a:buSzPts val="1100"/>
              <a:buFont typeface="Montserrat Light"/>
              <a:buNone/>
            </a:pPr>
            <a:r>
              <a:rPr lang="en-US" dirty="0"/>
              <a:t>Sed diam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</a:t>
            </a:r>
            <a:r>
              <a:rPr lang="en-US" dirty="0" err="1"/>
              <a:t>eto</a:t>
            </a:r>
            <a:r>
              <a:rPr lang="en-US" dirty="0"/>
              <a:t> dolore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desando</a:t>
            </a:r>
            <a:r>
              <a:rPr lang="en-US" dirty="0"/>
              <a:t> </a:t>
            </a:r>
            <a:r>
              <a:rPr lang="en-US" dirty="0" err="1"/>
              <a:t>greadon</a:t>
            </a:r>
            <a:r>
              <a:rPr lang="en-US" dirty="0"/>
              <a:t>. </a:t>
            </a:r>
            <a:r>
              <a:rPr lang="en-US" dirty="0" err="1"/>
              <a:t>Deot</a:t>
            </a:r>
            <a:r>
              <a:rPr lang="en-US" dirty="0"/>
              <a:t>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kuasd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</a:t>
            </a:r>
            <a:r>
              <a:rPr lang="en-US" dirty="0" err="1"/>
              <a:t>nosotra</a:t>
            </a:r>
            <a:r>
              <a:rPr lang="en-US" dirty="0"/>
              <a:t> sea fronds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</a:t>
            </a:r>
            <a:r>
              <a:rPr lang="en-US" dirty="0" err="1"/>
              <a:t>ero</a:t>
            </a:r>
            <a:r>
              <a:rPr lang="en-US" dirty="0"/>
              <a:t> </a:t>
            </a:r>
            <a:r>
              <a:rPr lang="en-US" dirty="0" err="1"/>
              <a:t>psusit</a:t>
            </a:r>
            <a:r>
              <a:rPr lang="en-US" dirty="0"/>
              <a:t> </a:t>
            </a:r>
            <a:r>
              <a:rPr lang="en-US" dirty="0" err="1"/>
              <a:t>druamet</a:t>
            </a:r>
            <a:r>
              <a:rPr lang="en-US" dirty="0"/>
              <a:t>. 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FB27198-082F-B927-D936-327D1B9DE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500" y="2239877"/>
            <a:ext cx="2953512" cy="16916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32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AD5AF0-9356-6ACC-ADE4-475918CC8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49898"/>
            <a:ext cx="761695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lang="en-US" sz="4200" b="0" i="0" u="none" strike="noStrike" cap="none" dirty="0" smtClean="0">
                <a:solidFill>
                  <a:srgbClr val="434343"/>
                </a:solidFill>
                <a:latin typeface="Poppins"/>
                <a:ea typeface="Poppins"/>
                <a:cs typeface="Poppins"/>
                <a:sym typeface="Arial"/>
              </a:defRPr>
            </a:lvl1pPr>
          </a:lstStyle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n-US" dirty="0"/>
              <a:t>Lorem 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</p:spTree>
    <p:extLst>
      <p:ext uri="{BB962C8B-B14F-4D97-AF65-F5344CB8AC3E}">
        <p14:creationId xmlns:p14="http://schemas.microsoft.com/office/powerpoint/2010/main" val="3836085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1FAC2-67CE-A733-F1D1-75781A1C72DE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4516139" y="0"/>
            <a:ext cx="4627861" cy="51435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3" r:id="rId4"/>
    <p:sldLayoutId id="2147483665" r:id="rId5"/>
    <p:sldLayoutId id="2147483664" r:id="rId6"/>
    <p:sldLayoutId id="2147483653" r:id="rId7"/>
    <p:sldLayoutId id="2147483668" r:id="rId8"/>
    <p:sldLayoutId id="2147483667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1;p61">
            <a:extLst>
              <a:ext uri="{FF2B5EF4-FFF2-40B4-BE49-F238E27FC236}">
                <a16:creationId xmlns:a16="http://schemas.microsoft.com/office/drawing/2014/main" id="{3B073CE2-F863-9C7B-3481-256434B64FF1}"/>
              </a:ext>
            </a:extLst>
          </p:cNvPr>
          <p:cNvSpPr txBox="1">
            <a:spLocks/>
          </p:cNvSpPr>
          <p:nvPr/>
        </p:nvSpPr>
        <p:spPr>
          <a:xfrm>
            <a:off x="299525" y="2814425"/>
            <a:ext cx="5576100" cy="1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97383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94257E6F-B3C4-724F-6FC3-0EC5055AB0FE}"/>
              </a:ext>
            </a:extLst>
          </p:cNvPr>
          <p:cNvGrpSpPr/>
          <p:nvPr/>
        </p:nvGrpSpPr>
        <p:grpSpPr>
          <a:xfrm>
            <a:off x="1558682" y="3758236"/>
            <a:ext cx="4023509" cy="456205"/>
            <a:chOff x="0" y="0"/>
            <a:chExt cx="3785870" cy="429260"/>
          </a:xfrm>
          <a:solidFill>
            <a:srgbClr val="1118E8"/>
          </a:solidFill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E047749-A311-4907-B79C-1AC62D78346E}"/>
                </a:ext>
              </a:extLst>
            </p:cNvPr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7">
            <a:extLst>
              <a:ext uri="{FF2B5EF4-FFF2-40B4-BE49-F238E27FC236}">
                <a16:creationId xmlns:a16="http://schemas.microsoft.com/office/drawing/2014/main" id="{3F3C2F59-B1B7-AE75-5BED-87EBA747C3A1}"/>
              </a:ext>
            </a:extLst>
          </p:cNvPr>
          <p:cNvGrpSpPr/>
          <p:nvPr/>
        </p:nvGrpSpPr>
        <p:grpSpPr>
          <a:xfrm rot="16200000">
            <a:off x="226332" y="2425887"/>
            <a:ext cx="3120903" cy="456205"/>
            <a:chOff x="0" y="0"/>
            <a:chExt cx="2936575" cy="429260"/>
          </a:xfrm>
          <a:solidFill>
            <a:srgbClr val="1118E8"/>
          </a:solidFill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27FB34BB-E9EA-7BC9-5EC4-50BF9F8BDEDB}"/>
                </a:ext>
              </a:extLst>
            </p:cNvPr>
            <p:cNvSpPr/>
            <p:nvPr/>
          </p:nvSpPr>
          <p:spPr>
            <a:xfrm>
              <a:off x="0" y="-5080"/>
              <a:ext cx="2936575" cy="434340"/>
            </a:xfrm>
            <a:custGeom>
              <a:avLst/>
              <a:gdLst/>
              <a:ahLst/>
              <a:cxnLst/>
              <a:rect l="l" t="t" r="r" b="b"/>
              <a:pathLst>
                <a:path w="2936575" h="434340">
                  <a:moveTo>
                    <a:pt x="2918795" y="187960"/>
                  </a:moveTo>
                  <a:lnTo>
                    <a:pt x="2657175" y="11430"/>
                  </a:lnTo>
                  <a:cubicBezTo>
                    <a:pt x="2639395" y="0"/>
                    <a:pt x="2616535" y="3810"/>
                    <a:pt x="2603835" y="21590"/>
                  </a:cubicBezTo>
                  <a:cubicBezTo>
                    <a:pt x="2592405" y="39370"/>
                    <a:pt x="2596215" y="62230"/>
                    <a:pt x="2613995" y="74930"/>
                  </a:cubicBezTo>
                  <a:lnTo>
                    <a:pt x="277274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772745" y="257810"/>
                  </a:lnTo>
                  <a:lnTo>
                    <a:pt x="2613995" y="364490"/>
                  </a:lnTo>
                  <a:cubicBezTo>
                    <a:pt x="2596215" y="375920"/>
                    <a:pt x="2592405" y="400050"/>
                    <a:pt x="2603835" y="417830"/>
                  </a:cubicBezTo>
                  <a:cubicBezTo>
                    <a:pt x="2611455" y="429260"/>
                    <a:pt x="2622885" y="434340"/>
                    <a:pt x="2635585" y="434340"/>
                  </a:cubicBezTo>
                  <a:cubicBezTo>
                    <a:pt x="2643205" y="434340"/>
                    <a:pt x="2650825" y="431800"/>
                    <a:pt x="2657175" y="427990"/>
                  </a:cubicBezTo>
                  <a:lnTo>
                    <a:pt x="2920065" y="251460"/>
                  </a:lnTo>
                  <a:cubicBezTo>
                    <a:pt x="2930225" y="243840"/>
                    <a:pt x="2936575" y="232410"/>
                    <a:pt x="2936575" y="219710"/>
                  </a:cubicBezTo>
                  <a:cubicBezTo>
                    <a:pt x="2936575" y="207010"/>
                    <a:pt x="2930225" y="195580"/>
                    <a:pt x="2918795" y="18796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E695B3F0-3C95-3102-CE5F-4E2699595C84}"/>
              </a:ext>
            </a:extLst>
          </p:cNvPr>
          <p:cNvGrpSpPr/>
          <p:nvPr/>
        </p:nvGrpSpPr>
        <p:grpSpPr>
          <a:xfrm>
            <a:off x="2838451" y="1831078"/>
            <a:ext cx="182311" cy="182311"/>
            <a:chOff x="0" y="0"/>
            <a:chExt cx="6350000" cy="6350000"/>
          </a:xfrm>
          <a:solidFill>
            <a:srgbClr val="1118E8"/>
          </a:solidFill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40388B8-A0B6-2D28-7ADD-685796CBB76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1">
            <a:extLst>
              <a:ext uri="{FF2B5EF4-FFF2-40B4-BE49-F238E27FC236}">
                <a16:creationId xmlns:a16="http://schemas.microsoft.com/office/drawing/2014/main" id="{2423C8F9-2143-C8DC-EF45-D436CD871158}"/>
              </a:ext>
            </a:extLst>
          </p:cNvPr>
          <p:cNvGrpSpPr/>
          <p:nvPr/>
        </p:nvGrpSpPr>
        <p:grpSpPr>
          <a:xfrm rot="16200000">
            <a:off x="1051310" y="1984138"/>
            <a:ext cx="3756592" cy="313250"/>
            <a:chOff x="0" y="0"/>
            <a:chExt cx="9194800" cy="812800"/>
          </a:xfrm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7D22FC9-707A-CE94-0E3C-B919F576372F}"/>
                </a:ext>
              </a:extLst>
            </p:cNvPr>
            <p:cNvSpPr/>
            <p:nvPr/>
          </p:nvSpPr>
          <p:spPr>
            <a:xfrm>
              <a:off x="449119" y="304800"/>
              <a:ext cx="4445544" cy="203200"/>
            </a:xfrm>
            <a:custGeom>
              <a:avLst/>
              <a:gdLst/>
              <a:ahLst/>
              <a:cxnLst/>
              <a:rect l="l" t="t" r="r" b="b"/>
              <a:pathLst>
                <a:path w="4445544" h="203200">
                  <a:moveTo>
                    <a:pt x="54214" y="0"/>
                  </a:moveTo>
                  <a:cubicBezTo>
                    <a:pt x="84032" y="0"/>
                    <a:pt x="108428" y="45720"/>
                    <a:pt x="108428" y="101600"/>
                  </a:cubicBezTo>
                  <a:cubicBezTo>
                    <a:pt x="108428" y="157480"/>
                    <a:pt x="84032" y="203200"/>
                    <a:pt x="54214" y="203200"/>
                  </a:cubicBezTo>
                  <a:cubicBezTo>
                    <a:pt x="24397" y="203200"/>
                    <a:pt x="0" y="157480"/>
                    <a:pt x="0" y="101600"/>
                  </a:cubicBezTo>
                  <a:cubicBezTo>
                    <a:pt x="0" y="45720"/>
                    <a:pt x="24397" y="0"/>
                    <a:pt x="54214" y="0"/>
                  </a:cubicBezTo>
                  <a:close/>
                  <a:moveTo>
                    <a:pt x="271070" y="0"/>
                  </a:moveTo>
                  <a:cubicBezTo>
                    <a:pt x="300888" y="0"/>
                    <a:pt x="325284" y="45720"/>
                    <a:pt x="325284" y="101600"/>
                  </a:cubicBezTo>
                  <a:cubicBezTo>
                    <a:pt x="325284" y="157480"/>
                    <a:pt x="300888" y="203200"/>
                    <a:pt x="271070" y="203200"/>
                  </a:cubicBezTo>
                  <a:cubicBezTo>
                    <a:pt x="241253" y="203200"/>
                    <a:pt x="216856" y="157480"/>
                    <a:pt x="216856" y="101600"/>
                  </a:cubicBezTo>
                  <a:cubicBezTo>
                    <a:pt x="216856" y="45720"/>
                    <a:pt x="241253" y="0"/>
                    <a:pt x="271070" y="0"/>
                  </a:cubicBezTo>
                  <a:close/>
                  <a:moveTo>
                    <a:pt x="487926" y="0"/>
                  </a:moveTo>
                  <a:cubicBezTo>
                    <a:pt x="517744" y="0"/>
                    <a:pt x="542140" y="45720"/>
                    <a:pt x="542140" y="101600"/>
                  </a:cubicBezTo>
                  <a:cubicBezTo>
                    <a:pt x="542140" y="157480"/>
                    <a:pt x="517744" y="203200"/>
                    <a:pt x="487926" y="203200"/>
                  </a:cubicBezTo>
                  <a:cubicBezTo>
                    <a:pt x="458108" y="203200"/>
                    <a:pt x="433712" y="157480"/>
                    <a:pt x="433712" y="101600"/>
                  </a:cubicBezTo>
                  <a:cubicBezTo>
                    <a:pt x="433712" y="45720"/>
                    <a:pt x="458108" y="0"/>
                    <a:pt x="487926" y="0"/>
                  </a:cubicBezTo>
                  <a:close/>
                  <a:moveTo>
                    <a:pt x="704782" y="0"/>
                  </a:moveTo>
                  <a:cubicBezTo>
                    <a:pt x="734600" y="0"/>
                    <a:pt x="758996" y="45720"/>
                    <a:pt x="758996" y="101600"/>
                  </a:cubicBezTo>
                  <a:cubicBezTo>
                    <a:pt x="758996" y="157480"/>
                    <a:pt x="734600" y="203200"/>
                    <a:pt x="704782" y="203200"/>
                  </a:cubicBezTo>
                  <a:cubicBezTo>
                    <a:pt x="674964" y="203200"/>
                    <a:pt x="650568" y="157480"/>
                    <a:pt x="650568" y="101600"/>
                  </a:cubicBezTo>
                  <a:cubicBezTo>
                    <a:pt x="650568" y="45720"/>
                    <a:pt x="674964" y="0"/>
                    <a:pt x="704782" y="0"/>
                  </a:cubicBezTo>
                  <a:close/>
                  <a:moveTo>
                    <a:pt x="921638" y="0"/>
                  </a:moveTo>
                  <a:cubicBezTo>
                    <a:pt x="951455" y="0"/>
                    <a:pt x="975852" y="45720"/>
                    <a:pt x="975852" y="101600"/>
                  </a:cubicBezTo>
                  <a:cubicBezTo>
                    <a:pt x="975852" y="157480"/>
                    <a:pt x="951455" y="203200"/>
                    <a:pt x="921638" y="203200"/>
                  </a:cubicBezTo>
                  <a:cubicBezTo>
                    <a:pt x="891820" y="203200"/>
                    <a:pt x="867424" y="157480"/>
                    <a:pt x="867424" y="101600"/>
                  </a:cubicBezTo>
                  <a:cubicBezTo>
                    <a:pt x="867424" y="45720"/>
                    <a:pt x="891820" y="0"/>
                    <a:pt x="921638" y="0"/>
                  </a:cubicBezTo>
                  <a:close/>
                  <a:moveTo>
                    <a:pt x="1138493" y="0"/>
                  </a:moveTo>
                  <a:cubicBezTo>
                    <a:pt x="1168311" y="0"/>
                    <a:pt x="1192708" y="45720"/>
                    <a:pt x="1192708" y="101600"/>
                  </a:cubicBezTo>
                  <a:cubicBezTo>
                    <a:pt x="1192708" y="157480"/>
                    <a:pt x="1168311" y="203200"/>
                    <a:pt x="1138493" y="203200"/>
                  </a:cubicBezTo>
                  <a:cubicBezTo>
                    <a:pt x="1108676" y="203200"/>
                    <a:pt x="1084280" y="157480"/>
                    <a:pt x="1084280" y="101600"/>
                  </a:cubicBezTo>
                  <a:cubicBezTo>
                    <a:pt x="1084280" y="45720"/>
                    <a:pt x="1108676" y="0"/>
                    <a:pt x="1138493" y="0"/>
                  </a:cubicBezTo>
                  <a:close/>
                  <a:moveTo>
                    <a:pt x="1355349" y="0"/>
                  </a:moveTo>
                  <a:cubicBezTo>
                    <a:pt x="1385167" y="0"/>
                    <a:pt x="1409563" y="45720"/>
                    <a:pt x="1409563" y="101600"/>
                  </a:cubicBezTo>
                  <a:cubicBezTo>
                    <a:pt x="1409563" y="157480"/>
                    <a:pt x="1385167" y="203200"/>
                    <a:pt x="1355349" y="203200"/>
                  </a:cubicBezTo>
                  <a:cubicBezTo>
                    <a:pt x="1325532" y="203200"/>
                    <a:pt x="1301135" y="157480"/>
                    <a:pt x="1301135" y="101600"/>
                  </a:cubicBezTo>
                  <a:cubicBezTo>
                    <a:pt x="1301135" y="45720"/>
                    <a:pt x="1325532" y="0"/>
                    <a:pt x="1355349" y="0"/>
                  </a:cubicBezTo>
                  <a:close/>
                  <a:moveTo>
                    <a:pt x="1572205" y="0"/>
                  </a:moveTo>
                  <a:cubicBezTo>
                    <a:pt x="1602023" y="0"/>
                    <a:pt x="1626419" y="45720"/>
                    <a:pt x="1626419" y="101600"/>
                  </a:cubicBezTo>
                  <a:cubicBezTo>
                    <a:pt x="1626419" y="157480"/>
                    <a:pt x="1602023" y="203200"/>
                    <a:pt x="1572205" y="203200"/>
                  </a:cubicBezTo>
                  <a:cubicBezTo>
                    <a:pt x="1542388" y="203200"/>
                    <a:pt x="1517991" y="157480"/>
                    <a:pt x="1517991" y="101600"/>
                  </a:cubicBezTo>
                  <a:cubicBezTo>
                    <a:pt x="1517991" y="45720"/>
                    <a:pt x="1542388" y="0"/>
                    <a:pt x="1572205" y="0"/>
                  </a:cubicBezTo>
                  <a:close/>
                  <a:moveTo>
                    <a:pt x="1789061" y="0"/>
                  </a:moveTo>
                  <a:cubicBezTo>
                    <a:pt x="1818879" y="0"/>
                    <a:pt x="1843275" y="45720"/>
                    <a:pt x="1843275" y="101600"/>
                  </a:cubicBezTo>
                  <a:cubicBezTo>
                    <a:pt x="1843275" y="157480"/>
                    <a:pt x="1818879" y="203200"/>
                    <a:pt x="1789061" y="203200"/>
                  </a:cubicBezTo>
                  <a:cubicBezTo>
                    <a:pt x="1759243" y="203200"/>
                    <a:pt x="1734847" y="157480"/>
                    <a:pt x="1734847" y="101600"/>
                  </a:cubicBezTo>
                  <a:cubicBezTo>
                    <a:pt x="1734847" y="45720"/>
                    <a:pt x="1759243" y="0"/>
                    <a:pt x="1789061" y="0"/>
                  </a:cubicBezTo>
                  <a:close/>
                  <a:moveTo>
                    <a:pt x="2005917" y="0"/>
                  </a:moveTo>
                  <a:cubicBezTo>
                    <a:pt x="2035734" y="0"/>
                    <a:pt x="2060131" y="45720"/>
                    <a:pt x="2060131" y="101600"/>
                  </a:cubicBezTo>
                  <a:cubicBezTo>
                    <a:pt x="2060131" y="157480"/>
                    <a:pt x="2035734" y="203200"/>
                    <a:pt x="2005917" y="203200"/>
                  </a:cubicBezTo>
                  <a:cubicBezTo>
                    <a:pt x="1976099" y="203200"/>
                    <a:pt x="1951703" y="157480"/>
                    <a:pt x="1951703" y="101600"/>
                  </a:cubicBezTo>
                  <a:cubicBezTo>
                    <a:pt x="1951703" y="45720"/>
                    <a:pt x="1976099" y="0"/>
                    <a:pt x="2005917" y="0"/>
                  </a:cubicBezTo>
                  <a:close/>
                  <a:moveTo>
                    <a:pt x="2222773" y="0"/>
                  </a:moveTo>
                  <a:cubicBezTo>
                    <a:pt x="2252590" y="0"/>
                    <a:pt x="2276987" y="45720"/>
                    <a:pt x="2276987" y="101600"/>
                  </a:cubicBezTo>
                  <a:cubicBezTo>
                    <a:pt x="2276987" y="157480"/>
                    <a:pt x="2252590" y="203200"/>
                    <a:pt x="2222773" y="203200"/>
                  </a:cubicBezTo>
                  <a:cubicBezTo>
                    <a:pt x="2192955" y="203200"/>
                    <a:pt x="2168559" y="157480"/>
                    <a:pt x="2168559" y="101600"/>
                  </a:cubicBezTo>
                  <a:cubicBezTo>
                    <a:pt x="2168559" y="45720"/>
                    <a:pt x="2192955" y="0"/>
                    <a:pt x="2222773" y="0"/>
                  </a:cubicBezTo>
                  <a:close/>
                  <a:moveTo>
                    <a:pt x="2439628" y="0"/>
                  </a:moveTo>
                  <a:cubicBezTo>
                    <a:pt x="2469446" y="0"/>
                    <a:pt x="2493842" y="45720"/>
                    <a:pt x="2493842" y="101600"/>
                  </a:cubicBezTo>
                  <a:cubicBezTo>
                    <a:pt x="2493842" y="157480"/>
                    <a:pt x="2469446" y="203200"/>
                    <a:pt x="2439628" y="203200"/>
                  </a:cubicBezTo>
                  <a:cubicBezTo>
                    <a:pt x="2409811" y="203200"/>
                    <a:pt x="2385414" y="157480"/>
                    <a:pt x="2385414" y="101600"/>
                  </a:cubicBezTo>
                  <a:cubicBezTo>
                    <a:pt x="2385414" y="45720"/>
                    <a:pt x="2409811" y="0"/>
                    <a:pt x="2439628" y="0"/>
                  </a:cubicBezTo>
                  <a:close/>
                  <a:moveTo>
                    <a:pt x="2656484" y="0"/>
                  </a:moveTo>
                  <a:cubicBezTo>
                    <a:pt x="2686302" y="0"/>
                    <a:pt x="2710698" y="45720"/>
                    <a:pt x="2710698" y="101600"/>
                  </a:cubicBezTo>
                  <a:cubicBezTo>
                    <a:pt x="2710698" y="157480"/>
                    <a:pt x="2686302" y="203200"/>
                    <a:pt x="2656484" y="203200"/>
                  </a:cubicBezTo>
                  <a:cubicBezTo>
                    <a:pt x="2626667" y="203200"/>
                    <a:pt x="2602270" y="157480"/>
                    <a:pt x="2602270" y="101600"/>
                  </a:cubicBezTo>
                  <a:cubicBezTo>
                    <a:pt x="2602270" y="45720"/>
                    <a:pt x="2626667" y="0"/>
                    <a:pt x="2656484" y="0"/>
                  </a:cubicBezTo>
                  <a:close/>
                  <a:moveTo>
                    <a:pt x="2873340" y="0"/>
                  </a:moveTo>
                  <a:cubicBezTo>
                    <a:pt x="2903158" y="0"/>
                    <a:pt x="2927554" y="45720"/>
                    <a:pt x="2927554" y="101600"/>
                  </a:cubicBezTo>
                  <a:cubicBezTo>
                    <a:pt x="2927554" y="157480"/>
                    <a:pt x="2903158" y="203200"/>
                    <a:pt x="2873340" y="203200"/>
                  </a:cubicBezTo>
                  <a:cubicBezTo>
                    <a:pt x="2843522" y="203200"/>
                    <a:pt x="2819126" y="157480"/>
                    <a:pt x="2819126" y="101600"/>
                  </a:cubicBezTo>
                  <a:cubicBezTo>
                    <a:pt x="2819126" y="45720"/>
                    <a:pt x="2843522" y="0"/>
                    <a:pt x="2873340" y="0"/>
                  </a:cubicBezTo>
                  <a:close/>
                  <a:moveTo>
                    <a:pt x="3090196" y="0"/>
                  </a:moveTo>
                  <a:cubicBezTo>
                    <a:pt x="3120014" y="0"/>
                    <a:pt x="3144410" y="45720"/>
                    <a:pt x="3144410" y="101600"/>
                  </a:cubicBezTo>
                  <a:cubicBezTo>
                    <a:pt x="3144410" y="157480"/>
                    <a:pt x="3120014" y="203200"/>
                    <a:pt x="3090196" y="203200"/>
                  </a:cubicBezTo>
                  <a:cubicBezTo>
                    <a:pt x="3060378" y="203200"/>
                    <a:pt x="3035982" y="157480"/>
                    <a:pt x="3035982" y="101600"/>
                  </a:cubicBezTo>
                  <a:cubicBezTo>
                    <a:pt x="3035982" y="45720"/>
                    <a:pt x="3060378" y="0"/>
                    <a:pt x="3090196" y="0"/>
                  </a:cubicBezTo>
                  <a:close/>
                  <a:moveTo>
                    <a:pt x="3307052" y="0"/>
                  </a:moveTo>
                  <a:cubicBezTo>
                    <a:pt x="3336869" y="0"/>
                    <a:pt x="3361265" y="45720"/>
                    <a:pt x="3361265" y="101600"/>
                  </a:cubicBezTo>
                  <a:cubicBezTo>
                    <a:pt x="3361265" y="157480"/>
                    <a:pt x="3336869" y="203200"/>
                    <a:pt x="3307052" y="203200"/>
                  </a:cubicBezTo>
                  <a:cubicBezTo>
                    <a:pt x="3277234" y="203200"/>
                    <a:pt x="3252838" y="157480"/>
                    <a:pt x="3252838" y="101600"/>
                  </a:cubicBezTo>
                  <a:cubicBezTo>
                    <a:pt x="3252838" y="45720"/>
                    <a:pt x="3277234" y="0"/>
                    <a:pt x="3307052" y="0"/>
                  </a:cubicBezTo>
                  <a:close/>
                  <a:moveTo>
                    <a:pt x="3523907" y="0"/>
                  </a:moveTo>
                  <a:cubicBezTo>
                    <a:pt x="3553725" y="0"/>
                    <a:pt x="3578121" y="45720"/>
                    <a:pt x="3578121" y="101600"/>
                  </a:cubicBezTo>
                  <a:cubicBezTo>
                    <a:pt x="3578121" y="157480"/>
                    <a:pt x="3553725" y="203200"/>
                    <a:pt x="3523907" y="203200"/>
                  </a:cubicBezTo>
                  <a:cubicBezTo>
                    <a:pt x="3494090" y="203200"/>
                    <a:pt x="3469693" y="157480"/>
                    <a:pt x="3469693" y="101600"/>
                  </a:cubicBezTo>
                  <a:cubicBezTo>
                    <a:pt x="3469693" y="45720"/>
                    <a:pt x="3494090" y="0"/>
                    <a:pt x="3523907" y="0"/>
                  </a:cubicBezTo>
                  <a:close/>
                  <a:moveTo>
                    <a:pt x="3740763" y="0"/>
                  </a:moveTo>
                  <a:cubicBezTo>
                    <a:pt x="3770581" y="0"/>
                    <a:pt x="3794977" y="45720"/>
                    <a:pt x="3794977" y="101600"/>
                  </a:cubicBezTo>
                  <a:cubicBezTo>
                    <a:pt x="3794977" y="157480"/>
                    <a:pt x="3770581" y="203200"/>
                    <a:pt x="3740763" y="203200"/>
                  </a:cubicBezTo>
                  <a:cubicBezTo>
                    <a:pt x="3710945" y="203200"/>
                    <a:pt x="3686549" y="157480"/>
                    <a:pt x="3686549" y="101600"/>
                  </a:cubicBezTo>
                  <a:cubicBezTo>
                    <a:pt x="3686549" y="45720"/>
                    <a:pt x="3710945" y="0"/>
                    <a:pt x="3740763" y="0"/>
                  </a:cubicBezTo>
                  <a:close/>
                  <a:moveTo>
                    <a:pt x="3957619" y="0"/>
                  </a:moveTo>
                  <a:cubicBezTo>
                    <a:pt x="3987437" y="0"/>
                    <a:pt x="4011833" y="45720"/>
                    <a:pt x="4011833" y="101600"/>
                  </a:cubicBezTo>
                  <a:cubicBezTo>
                    <a:pt x="4011833" y="157480"/>
                    <a:pt x="3987437" y="203200"/>
                    <a:pt x="3957619" y="203200"/>
                  </a:cubicBezTo>
                  <a:cubicBezTo>
                    <a:pt x="3927801" y="203200"/>
                    <a:pt x="3903405" y="157480"/>
                    <a:pt x="3903405" y="101600"/>
                  </a:cubicBezTo>
                  <a:cubicBezTo>
                    <a:pt x="3903405" y="45720"/>
                    <a:pt x="3927801" y="0"/>
                    <a:pt x="3957619" y="0"/>
                  </a:cubicBezTo>
                  <a:close/>
                  <a:moveTo>
                    <a:pt x="4174475" y="0"/>
                  </a:moveTo>
                  <a:cubicBezTo>
                    <a:pt x="4204293" y="0"/>
                    <a:pt x="4228689" y="45720"/>
                    <a:pt x="4228689" y="101600"/>
                  </a:cubicBezTo>
                  <a:cubicBezTo>
                    <a:pt x="4228689" y="157480"/>
                    <a:pt x="4204293" y="203200"/>
                    <a:pt x="4174475" y="203200"/>
                  </a:cubicBezTo>
                  <a:cubicBezTo>
                    <a:pt x="4144657" y="203200"/>
                    <a:pt x="4120261" y="157480"/>
                    <a:pt x="4120261" y="101600"/>
                  </a:cubicBezTo>
                  <a:cubicBezTo>
                    <a:pt x="4120261" y="45720"/>
                    <a:pt x="4144657" y="0"/>
                    <a:pt x="4174475" y="0"/>
                  </a:cubicBezTo>
                  <a:close/>
                  <a:moveTo>
                    <a:pt x="4391331" y="0"/>
                  </a:moveTo>
                  <a:cubicBezTo>
                    <a:pt x="4421148" y="0"/>
                    <a:pt x="4445545" y="45720"/>
                    <a:pt x="4445545" y="101600"/>
                  </a:cubicBezTo>
                  <a:cubicBezTo>
                    <a:pt x="4445545" y="157480"/>
                    <a:pt x="4421148" y="203200"/>
                    <a:pt x="4391331" y="203200"/>
                  </a:cubicBezTo>
                  <a:cubicBezTo>
                    <a:pt x="4361513" y="203200"/>
                    <a:pt x="4337117" y="157480"/>
                    <a:pt x="4337117" y="101600"/>
                  </a:cubicBezTo>
                  <a:cubicBezTo>
                    <a:pt x="4337117" y="45720"/>
                    <a:pt x="4361513" y="0"/>
                    <a:pt x="4391331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1C7ECFC9-C3CF-5A50-7927-53CBD8AE3582}"/>
              </a:ext>
            </a:extLst>
          </p:cNvPr>
          <p:cNvGrpSpPr/>
          <p:nvPr/>
        </p:nvGrpSpPr>
        <p:grpSpPr>
          <a:xfrm>
            <a:off x="2838451" y="2785165"/>
            <a:ext cx="182311" cy="182311"/>
            <a:chOff x="0" y="0"/>
            <a:chExt cx="6350000" cy="6350000"/>
          </a:xfrm>
          <a:solidFill>
            <a:srgbClr val="1118E8"/>
          </a:solidFill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0358B4BB-7C03-0627-61EA-2A3558B262E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837B794A-06DC-5ADF-D6D2-E3F081D5BEBC}"/>
              </a:ext>
            </a:extLst>
          </p:cNvPr>
          <p:cNvGrpSpPr/>
          <p:nvPr/>
        </p:nvGrpSpPr>
        <p:grpSpPr>
          <a:xfrm>
            <a:off x="3905257" y="2785165"/>
            <a:ext cx="182311" cy="182311"/>
            <a:chOff x="0" y="0"/>
            <a:chExt cx="6350000" cy="6350000"/>
          </a:xfrm>
          <a:solidFill>
            <a:srgbClr val="1118E8"/>
          </a:solidFill>
        </p:grpSpPr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387F26FD-6937-7825-1CDE-8A19F29DB5B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60C74246-CCC9-940D-53C2-CA7F6BCDDF25}"/>
              </a:ext>
            </a:extLst>
          </p:cNvPr>
          <p:cNvGrpSpPr/>
          <p:nvPr/>
        </p:nvGrpSpPr>
        <p:grpSpPr>
          <a:xfrm>
            <a:off x="1684152" y="1785000"/>
            <a:ext cx="3898039" cy="313250"/>
            <a:chOff x="0" y="0"/>
            <a:chExt cx="9194800" cy="81280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FE60C154-9660-E1C3-9022-2AEEC22788BF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9">
            <a:extLst>
              <a:ext uri="{FF2B5EF4-FFF2-40B4-BE49-F238E27FC236}">
                <a16:creationId xmlns:a16="http://schemas.microsoft.com/office/drawing/2014/main" id="{3BA66A4B-D8DE-DB8F-7D56-F7F4C0D9D40E}"/>
              </a:ext>
            </a:extLst>
          </p:cNvPr>
          <p:cNvSpPr txBox="1"/>
          <p:nvPr/>
        </p:nvSpPr>
        <p:spPr>
          <a:xfrm>
            <a:off x="5810298" y="3874769"/>
            <a:ext cx="2133612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400" dirty="0"/>
              <a:t>Year of experience</a:t>
            </a: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E8F48B2D-4758-1830-DAB4-3F66183F8AB3}"/>
              </a:ext>
            </a:extLst>
          </p:cNvPr>
          <p:cNvSpPr txBox="1"/>
          <p:nvPr/>
        </p:nvSpPr>
        <p:spPr>
          <a:xfrm>
            <a:off x="2216093" y="1142249"/>
            <a:ext cx="2133612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400" dirty="0"/>
              <a:t>Weight in grams</a:t>
            </a: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756CE9AA-A0D9-9C6B-C8A3-FC1778B64FD4}"/>
              </a:ext>
            </a:extLst>
          </p:cNvPr>
          <p:cNvSpPr txBox="1"/>
          <p:nvPr/>
        </p:nvSpPr>
        <p:spPr>
          <a:xfrm>
            <a:off x="1175229" y="2766828"/>
            <a:ext cx="508923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400" dirty="0"/>
              <a:t>1000</a:t>
            </a:r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29CD7C58-8530-51F4-3C16-26DDD32F3218}"/>
              </a:ext>
            </a:extLst>
          </p:cNvPr>
          <p:cNvGrpSpPr/>
          <p:nvPr/>
        </p:nvGrpSpPr>
        <p:grpSpPr>
          <a:xfrm>
            <a:off x="2842113" y="2702974"/>
            <a:ext cx="3482487" cy="313250"/>
            <a:chOff x="0" y="0"/>
            <a:chExt cx="9194800" cy="812800"/>
          </a:xfrm>
        </p:grpSpPr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CEEE9715-532C-CD87-5F59-2F6D3C749EB9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4">
            <a:extLst>
              <a:ext uri="{FF2B5EF4-FFF2-40B4-BE49-F238E27FC236}">
                <a16:creationId xmlns:a16="http://schemas.microsoft.com/office/drawing/2014/main" id="{D7318224-CD93-5387-CD7E-FF6D1810F502}"/>
              </a:ext>
            </a:extLst>
          </p:cNvPr>
          <p:cNvGrpSpPr/>
          <p:nvPr/>
        </p:nvGrpSpPr>
        <p:grpSpPr>
          <a:xfrm rot="16200000">
            <a:off x="2270516" y="2136538"/>
            <a:ext cx="3451793" cy="313250"/>
            <a:chOff x="0" y="0"/>
            <a:chExt cx="9194800" cy="812800"/>
          </a:xfrm>
        </p:grpSpPr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4FBBF42-E984-6666-1082-3C2798C608E5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6">
            <a:extLst>
              <a:ext uri="{FF2B5EF4-FFF2-40B4-BE49-F238E27FC236}">
                <a16:creationId xmlns:a16="http://schemas.microsoft.com/office/drawing/2014/main" id="{DB85A21B-8B8A-C364-53F7-13B73FA71B55}"/>
              </a:ext>
            </a:extLst>
          </p:cNvPr>
          <p:cNvGrpSpPr/>
          <p:nvPr/>
        </p:nvGrpSpPr>
        <p:grpSpPr>
          <a:xfrm>
            <a:off x="1687814" y="2719695"/>
            <a:ext cx="3832453" cy="313250"/>
            <a:chOff x="0" y="0"/>
            <a:chExt cx="9194800" cy="812800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D19A8EBA-83DA-18B7-7C9C-4F7C7DE75415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8">
            <a:extLst>
              <a:ext uri="{FF2B5EF4-FFF2-40B4-BE49-F238E27FC236}">
                <a16:creationId xmlns:a16="http://schemas.microsoft.com/office/drawing/2014/main" id="{AD7AEF2D-61B5-A087-1B6E-8349B42A9D34}"/>
              </a:ext>
            </a:extLst>
          </p:cNvPr>
          <p:cNvSpPr txBox="1"/>
          <p:nvPr/>
        </p:nvSpPr>
        <p:spPr>
          <a:xfrm>
            <a:off x="1175229" y="1835761"/>
            <a:ext cx="508923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400" dirty="0"/>
              <a:t>1200</a:t>
            </a:r>
          </a:p>
        </p:txBody>
      </p:sp>
      <p:sp>
        <p:nvSpPr>
          <p:cNvPr id="26" name="TextBox 29">
            <a:extLst>
              <a:ext uri="{FF2B5EF4-FFF2-40B4-BE49-F238E27FC236}">
                <a16:creationId xmlns:a16="http://schemas.microsoft.com/office/drawing/2014/main" id="{01809984-A506-4BD0-542F-42B02E76A689}"/>
              </a:ext>
            </a:extLst>
          </p:cNvPr>
          <p:cNvSpPr txBox="1"/>
          <p:nvPr/>
        </p:nvSpPr>
        <p:spPr>
          <a:xfrm>
            <a:off x="2813538" y="4088210"/>
            <a:ext cx="24411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27" name="TextBox 30">
            <a:extLst>
              <a:ext uri="{FF2B5EF4-FFF2-40B4-BE49-F238E27FC236}">
                <a16:creationId xmlns:a16="http://schemas.microsoft.com/office/drawing/2014/main" id="{F460CEE9-FA92-DC0B-8938-3BF4F6BA8D58}"/>
              </a:ext>
            </a:extLst>
          </p:cNvPr>
          <p:cNvSpPr txBox="1"/>
          <p:nvPr/>
        </p:nvSpPr>
        <p:spPr>
          <a:xfrm>
            <a:off x="3751757" y="4088210"/>
            <a:ext cx="483581" cy="20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2163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574B-2E65-5584-F1D1-942B10EE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7616952" cy="1292662"/>
          </a:xfrm>
        </p:spPr>
        <p:txBody>
          <a:bodyPr>
            <a:spAutoFit/>
          </a:bodyPr>
          <a:lstStyle/>
          <a:p>
            <a:r>
              <a:rPr lang="en-US" dirty="0"/>
              <a:t>FEATURE SCALING </a:t>
            </a:r>
            <a:br>
              <a:rPr lang="en-US" dirty="0"/>
            </a:br>
            <a:r>
              <a:rPr lang="en-US" dirty="0"/>
              <a:t>- WHY IS IT IMPORTANT?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B17C1A7-4094-3E04-1E57-E11932D2C263}"/>
              </a:ext>
            </a:extLst>
          </p:cNvPr>
          <p:cNvGrpSpPr/>
          <p:nvPr/>
        </p:nvGrpSpPr>
        <p:grpSpPr>
          <a:xfrm>
            <a:off x="1026147" y="4195291"/>
            <a:ext cx="2771654" cy="314264"/>
            <a:chOff x="0" y="0"/>
            <a:chExt cx="3785870" cy="429260"/>
          </a:xfrm>
          <a:solidFill>
            <a:srgbClr val="1118E8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E732AC9-B48A-40C2-95D4-84E01E09A6C6}"/>
                </a:ext>
              </a:extLst>
            </p:cNvPr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7">
            <a:extLst>
              <a:ext uri="{FF2B5EF4-FFF2-40B4-BE49-F238E27FC236}">
                <a16:creationId xmlns:a16="http://schemas.microsoft.com/office/drawing/2014/main" id="{EABC1760-E349-D139-9AB9-997BF36C1E6A}"/>
              </a:ext>
            </a:extLst>
          </p:cNvPr>
          <p:cNvGrpSpPr/>
          <p:nvPr/>
        </p:nvGrpSpPr>
        <p:grpSpPr>
          <a:xfrm rot="16200000">
            <a:off x="108338" y="3277483"/>
            <a:ext cx="2149881" cy="314264"/>
            <a:chOff x="0" y="0"/>
            <a:chExt cx="2936575" cy="429260"/>
          </a:xfrm>
          <a:solidFill>
            <a:srgbClr val="1118E8"/>
          </a:solidFill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34FD085C-2D66-8C4D-9C92-0D81F9DE3173}"/>
                </a:ext>
              </a:extLst>
            </p:cNvPr>
            <p:cNvSpPr/>
            <p:nvPr/>
          </p:nvSpPr>
          <p:spPr>
            <a:xfrm>
              <a:off x="0" y="-5080"/>
              <a:ext cx="2936575" cy="434340"/>
            </a:xfrm>
            <a:custGeom>
              <a:avLst/>
              <a:gdLst/>
              <a:ahLst/>
              <a:cxnLst/>
              <a:rect l="l" t="t" r="r" b="b"/>
              <a:pathLst>
                <a:path w="2936575" h="434340">
                  <a:moveTo>
                    <a:pt x="2918795" y="187960"/>
                  </a:moveTo>
                  <a:lnTo>
                    <a:pt x="2657175" y="11430"/>
                  </a:lnTo>
                  <a:cubicBezTo>
                    <a:pt x="2639395" y="0"/>
                    <a:pt x="2616535" y="3810"/>
                    <a:pt x="2603835" y="21590"/>
                  </a:cubicBezTo>
                  <a:cubicBezTo>
                    <a:pt x="2592405" y="39370"/>
                    <a:pt x="2596215" y="62230"/>
                    <a:pt x="2613995" y="74930"/>
                  </a:cubicBezTo>
                  <a:lnTo>
                    <a:pt x="277274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772745" y="257810"/>
                  </a:lnTo>
                  <a:lnTo>
                    <a:pt x="2613995" y="364490"/>
                  </a:lnTo>
                  <a:cubicBezTo>
                    <a:pt x="2596215" y="375920"/>
                    <a:pt x="2592405" y="400050"/>
                    <a:pt x="2603835" y="417830"/>
                  </a:cubicBezTo>
                  <a:cubicBezTo>
                    <a:pt x="2611455" y="429260"/>
                    <a:pt x="2622885" y="434340"/>
                    <a:pt x="2635585" y="434340"/>
                  </a:cubicBezTo>
                  <a:cubicBezTo>
                    <a:pt x="2643205" y="434340"/>
                    <a:pt x="2650825" y="431800"/>
                    <a:pt x="2657175" y="427990"/>
                  </a:cubicBezTo>
                  <a:lnTo>
                    <a:pt x="2920065" y="251460"/>
                  </a:lnTo>
                  <a:cubicBezTo>
                    <a:pt x="2930225" y="243840"/>
                    <a:pt x="2936575" y="232410"/>
                    <a:pt x="2936575" y="219710"/>
                  </a:cubicBezTo>
                  <a:cubicBezTo>
                    <a:pt x="2936575" y="207010"/>
                    <a:pt x="2930225" y="195580"/>
                    <a:pt x="2918795" y="18796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C326F50D-926C-D1AC-F41B-C26C8871FCE1}"/>
              </a:ext>
            </a:extLst>
          </p:cNvPr>
          <p:cNvGrpSpPr/>
          <p:nvPr/>
        </p:nvGrpSpPr>
        <p:grpSpPr>
          <a:xfrm>
            <a:off x="1907735" y="2867740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727FE1A9-E8B9-184D-4A58-757567B7CC2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1">
            <a:extLst>
              <a:ext uri="{FF2B5EF4-FFF2-40B4-BE49-F238E27FC236}">
                <a16:creationId xmlns:a16="http://schemas.microsoft.com/office/drawing/2014/main" id="{2154A697-9C3F-168C-B1B6-2ED81BB9900A}"/>
              </a:ext>
            </a:extLst>
          </p:cNvPr>
          <p:cNvGrpSpPr/>
          <p:nvPr/>
        </p:nvGrpSpPr>
        <p:grpSpPr>
          <a:xfrm rot="16200000">
            <a:off x="583588" y="3014718"/>
            <a:ext cx="2773885" cy="215787"/>
            <a:chOff x="0" y="0"/>
            <a:chExt cx="9194800" cy="812800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926E5E96-4940-76DA-4D0C-CA154392F379}"/>
                </a:ext>
              </a:extLst>
            </p:cNvPr>
            <p:cNvSpPr/>
            <p:nvPr/>
          </p:nvSpPr>
          <p:spPr>
            <a:xfrm>
              <a:off x="449119" y="304800"/>
              <a:ext cx="4445544" cy="203200"/>
            </a:xfrm>
            <a:custGeom>
              <a:avLst/>
              <a:gdLst/>
              <a:ahLst/>
              <a:cxnLst/>
              <a:rect l="l" t="t" r="r" b="b"/>
              <a:pathLst>
                <a:path w="4445544" h="203200">
                  <a:moveTo>
                    <a:pt x="54214" y="0"/>
                  </a:moveTo>
                  <a:cubicBezTo>
                    <a:pt x="84032" y="0"/>
                    <a:pt x="108428" y="45720"/>
                    <a:pt x="108428" y="101600"/>
                  </a:cubicBezTo>
                  <a:cubicBezTo>
                    <a:pt x="108428" y="157480"/>
                    <a:pt x="84032" y="203200"/>
                    <a:pt x="54214" y="203200"/>
                  </a:cubicBezTo>
                  <a:cubicBezTo>
                    <a:pt x="24397" y="203200"/>
                    <a:pt x="0" y="157480"/>
                    <a:pt x="0" y="101600"/>
                  </a:cubicBezTo>
                  <a:cubicBezTo>
                    <a:pt x="0" y="45720"/>
                    <a:pt x="24397" y="0"/>
                    <a:pt x="54214" y="0"/>
                  </a:cubicBezTo>
                  <a:close/>
                  <a:moveTo>
                    <a:pt x="271070" y="0"/>
                  </a:moveTo>
                  <a:cubicBezTo>
                    <a:pt x="300888" y="0"/>
                    <a:pt x="325284" y="45720"/>
                    <a:pt x="325284" y="101600"/>
                  </a:cubicBezTo>
                  <a:cubicBezTo>
                    <a:pt x="325284" y="157480"/>
                    <a:pt x="300888" y="203200"/>
                    <a:pt x="271070" y="203200"/>
                  </a:cubicBezTo>
                  <a:cubicBezTo>
                    <a:pt x="241253" y="203200"/>
                    <a:pt x="216856" y="157480"/>
                    <a:pt x="216856" y="101600"/>
                  </a:cubicBezTo>
                  <a:cubicBezTo>
                    <a:pt x="216856" y="45720"/>
                    <a:pt x="241253" y="0"/>
                    <a:pt x="271070" y="0"/>
                  </a:cubicBezTo>
                  <a:close/>
                  <a:moveTo>
                    <a:pt x="487926" y="0"/>
                  </a:moveTo>
                  <a:cubicBezTo>
                    <a:pt x="517744" y="0"/>
                    <a:pt x="542140" y="45720"/>
                    <a:pt x="542140" y="101600"/>
                  </a:cubicBezTo>
                  <a:cubicBezTo>
                    <a:pt x="542140" y="157480"/>
                    <a:pt x="517744" y="203200"/>
                    <a:pt x="487926" y="203200"/>
                  </a:cubicBezTo>
                  <a:cubicBezTo>
                    <a:pt x="458108" y="203200"/>
                    <a:pt x="433712" y="157480"/>
                    <a:pt x="433712" y="101600"/>
                  </a:cubicBezTo>
                  <a:cubicBezTo>
                    <a:pt x="433712" y="45720"/>
                    <a:pt x="458108" y="0"/>
                    <a:pt x="487926" y="0"/>
                  </a:cubicBezTo>
                  <a:close/>
                  <a:moveTo>
                    <a:pt x="704782" y="0"/>
                  </a:moveTo>
                  <a:cubicBezTo>
                    <a:pt x="734600" y="0"/>
                    <a:pt x="758996" y="45720"/>
                    <a:pt x="758996" y="101600"/>
                  </a:cubicBezTo>
                  <a:cubicBezTo>
                    <a:pt x="758996" y="157480"/>
                    <a:pt x="734600" y="203200"/>
                    <a:pt x="704782" y="203200"/>
                  </a:cubicBezTo>
                  <a:cubicBezTo>
                    <a:pt x="674964" y="203200"/>
                    <a:pt x="650568" y="157480"/>
                    <a:pt x="650568" y="101600"/>
                  </a:cubicBezTo>
                  <a:cubicBezTo>
                    <a:pt x="650568" y="45720"/>
                    <a:pt x="674964" y="0"/>
                    <a:pt x="704782" y="0"/>
                  </a:cubicBezTo>
                  <a:close/>
                  <a:moveTo>
                    <a:pt x="921638" y="0"/>
                  </a:moveTo>
                  <a:cubicBezTo>
                    <a:pt x="951455" y="0"/>
                    <a:pt x="975852" y="45720"/>
                    <a:pt x="975852" y="101600"/>
                  </a:cubicBezTo>
                  <a:cubicBezTo>
                    <a:pt x="975852" y="157480"/>
                    <a:pt x="951455" y="203200"/>
                    <a:pt x="921638" y="203200"/>
                  </a:cubicBezTo>
                  <a:cubicBezTo>
                    <a:pt x="891820" y="203200"/>
                    <a:pt x="867424" y="157480"/>
                    <a:pt x="867424" y="101600"/>
                  </a:cubicBezTo>
                  <a:cubicBezTo>
                    <a:pt x="867424" y="45720"/>
                    <a:pt x="891820" y="0"/>
                    <a:pt x="921638" y="0"/>
                  </a:cubicBezTo>
                  <a:close/>
                  <a:moveTo>
                    <a:pt x="1138493" y="0"/>
                  </a:moveTo>
                  <a:cubicBezTo>
                    <a:pt x="1168311" y="0"/>
                    <a:pt x="1192708" y="45720"/>
                    <a:pt x="1192708" y="101600"/>
                  </a:cubicBezTo>
                  <a:cubicBezTo>
                    <a:pt x="1192708" y="157480"/>
                    <a:pt x="1168311" y="203200"/>
                    <a:pt x="1138493" y="203200"/>
                  </a:cubicBezTo>
                  <a:cubicBezTo>
                    <a:pt x="1108676" y="203200"/>
                    <a:pt x="1084280" y="157480"/>
                    <a:pt x="1084280" y="101600"/>
                  </a:cubicBezTo>
                  <a:cubicBezTo>
                    <a:pt x="1084280" y="45720"/>
                    <a:pt x="1108676" y="0"/>
                    <a:pt x="1138493" y="0"/>
                  </a:cubicBezTo>
                  <a:close/>
                  <a:moveTo>
                    <a:pt x="1355349" y="0"/>
                  </a:moveTo>
                  <a:cubicBezTo>
                    <a:pt x="1385167" y="0"/>
                    <a:pt x="1409563" y="45720"/>
                    <a:pt x="1409563" y="101600"/>
                  </a:cubicBezTo>
                  <a:cubicBezTo>
                    <a:pt x="1409563" y="157480"/>
                    <a:pt x="1385167" y="203200"/>
                    <a:pt x="1355349" y="203200"/>
                  </a:cubicBezTo>
                  <a:cubicBezTo>
                    <a:pt x="1325532" y="203200"/>
                    <a:pt x="1301135" y="157480"/>
                    <a:pt x="1301135" y="101600"/>
                  </a:cubicBezTo>
                  <a:cubicBezTo>
                    <a:pt x="1301135" y="45720"/>
                    <a:pt x="1325532" y="0"/>
                    <a:pt x="1355349" y="0"/>
                  </a:cubicBezTo>
                  <a:close/>
                  <a:moveTo>
                    <a:pt x="1572205" y="0"/>
                  </a:moveTo>
                  <a:cubicBezTo>
                    <a:pt x="1602023" y="0"/>
                    <a:pt x="1626419" y="45720"/>
                    <a:pt x="1626419" y="101600"/>
                  </a:cubicBezTo>
                  <a:cubicBezTo>
                    <a:pt x="1626419" y="157480"/>
                    <a:pt x="1602023" y="203200"/>
                    <a:pt x="1572205" y="203200"/>
                  </a:cubicBezTo>
                  <a:cubicBezTo>
                    <a:pt x="1542388" y="203200"/>
                    <a:pt x="1517991" y="157480"/>
                    <a:pt x="1517991" y="101600"/>
                  </a:cubicBezTo>
                  <a:cubicBezTo>
                    <a:pt x="1517991" y="45720"/>
                    <a:pt x="1542388" y="0"/>
                    <a:pt x="1572205" y="0"/>
                  </a:cubicBezTo>
                  <a:close/>
                  <a:moveTo>
                    <a:pt x="1789061" y="0"/>
                  </a:moveTo>
                  <a:cubicBezTo>
                    <a:pt x="1818879" y="0"/>
                    <a:pt x="1843275" y="45720"/>
                    <a:pt x="1843275" y="101600"/>
                  </a:cubicBezTo>
                  <a:cubicBezTo>
                    <a:pt x="1843275" y="157480"/>
                    <a:pt x="1818879" y="203200"/>
                    <a:pt x="1789061" y="203200"/>
                  </a:cubicBezTo>
                  <a:cubicBezTo>
                    <a:pt x="1759243" y="203200"/>
                    <a:pt x="1734847" y="157480"/>
                    <a:pt x="1734847" y="101600"/>
                  </a:cubicBezTo>
                  <a:cubicBezTo>
                    <a:pt x="1734847" y="45720"/>
                    <a:pt x="1759243" y="0"/>
                    <a:pt x="1789061" y="0"/>
                  </a:cubicBezTo>
                  <a:close/>
                  <a:moveTo>
                    <a:pt x="2005917" y="0"/>
                  </a:moveTo>
                  <a:cubicBezTo>
                    <a:pt x="2035734" y="0"/>
                    <a:pt x="2060131" y="45720"/>
                    <a:pt x="2060131" y="101600"/>
                  </a:cubicBezTo>
                  <a:cubicBezTo>
                    <a:pt x="2060131" y="157480"/>
                    <a:pt x="2035734" y="203200"/>
                    <a:pt x="2005917" y="203200"/>
                  </a:cubicBezTo>
                  <a:cubicBezTo>
                    <a:pt x="1976099" y="203200"/>
                    <a:pt x="1951703" y="157480"/>
                    <a:pt x="1951703" y="101600"/>
                  </a:cubicBezTo>
                  <a:cubicBezTo>
                    <a:pt x="1951703" y="45720"/>
                    <a:pt x="1976099" y="0"/>
                    <a:pt x="2005917" y="0"/>
                  </a:cubicBezTo>
                  <a:close/>
                  <a:moveTo>
                    <a:pt x="2222773" y="0"/>
                  </a:moveTo>
                  <a:cubicBezTo>
                    <a:pt x="2252590" y="0"/>
                    <a:pt x="2276987" y="45720"/>
                    <a:pt x="2276987" y="101600"/>
                  </a:cubicBezTo>
                  <a:cubicBezTo>
                    <a:pt x="2276987" y="157480"/>
                    <a:pt x="2252590" y="203200"/>
                    <a:pt x="2222773" y="203200"/>
                  </a:cubicBezTo>
                  <a:cubicBezTo>
                    <a:pt x="2192955" y="203200"/>
                    <a:pt x="2168559" y="157480"/>
                    <a:pt x="2168559" y="101600"/>
                  </a:cubicBezTo>
                  <a:cubicBezTo>
                    <a:pt x="2168559" y="45720"/>
                    <a:pt x="2192955" y="0"/>
                    <a:pt x="2222773" y="0"/>
                  </a:cubicBezTo>
                  <a:close/>
                  <a:moveTo>
                    <a:pt x="2439628" y="0"/>
                  </a:moveTo>
                  <a:cubicBezTo>
                    <a:pt x="2469446" y="0"/>
                    <a:pt x="2493842" y="45720"/>
                    <a:pt x="2493842" y="101600"/>
                  </a:cubicBezTo>
                  <a:cubicBezTo>
                    <a:pt x="2493842" y="157480"/>
                    <a:pt x="2469446" y="203200"/>
                    <a:pt x="2439628" y="203200"/>
                  </a:cubicBezTo>
                  <a:cubicBezTo>
                    <a:pt x="2409811" y="203200"/>
                    <a:pt x="2385414" y="157480"/>
                    <a:pt x="2385414" y="101600"/>
                  </a:cubicBezTo>
                  <a:cubicBezTo>
                    <a:pt x="2385414" y="45720"/>
                    <a:pt x="2409811" y="0"/>
                    <a:pt x="2439628" y="0"/>
                  </a:cubicBezTo>
                  <a:close/>
                  <a:moveTo>
                    <a:pt x="2656484" y="0"/>
                  </a:moveTo>
                  <a:cubicBezTo>
                    <a:pt x="2686302" y="0"/>
                    <a:pt x="2710698" y="45720"/>
                    <a:pt x="2710698" y="101600"/>
                  </a:cubicBezTo>
                  <a:cubicBezTo>
                    <a:pt x="2710698" y="157480"/>
                    <a:pt x="2686302" y="203200"/>
                    <a:pt x="2656484" y="203200"/>
                  </a:cubicBezTo>
                  <a:cubicBezTo>
                    <a:pt x="2626667" y="203200"/>
                    <a:pt x="2602270" y="157480"/>
                    <a:pt x="2602270" y="101600"/>
                  </a:cubicBezTo>
                  <a:cubicBezTo>
                    <a:pt x="2602270" y="45720"/>
                    <a:pt x="2626667" y="0"/>
                    <a:pt x="2656484" y="0"/>
                  </a:cubicBezTo>
                  <a:close/>
                  <a:moveTo>
                    <a:pt x="2873340" y="0"/>
                  </a:moveTo>
                  <a:cubicBezTo>
                    <a:pt x="2903158" y="0"/>
                    <a:pt x="2927554" y="45720"/>
                    <a:pt x="2927554" y="101600"/>
                  </a:cubicBezTo>
                  <a:cubicBezTo>
                    <a:pt x="2927554" y="157480"/>
                    <a:pt x="2903158" y="203200"/>
                    <a:pt x="2873340" y="203200"/>
                  </a:cubicBezTo>
                  <a:cubicBezTo>
                    <a:pt x="2843522" y="203200"/>
                    <a:pt x="2819126" y="157480"/>
                    <a:pt x="2819126" y="101600"/>
                  </a:cubicBezTo>
                  <a:cubicBezTo>
                    <a:pt x="2819126" y="45720"/>
                    <a:pt x="2843522" y="0"/>
                    <a:pt x="2873340" y="0"/>
                  </a:cubicBezTo>
                  <a:close/>
                  <a:moveTo>
                    <a:pt x="3090196" y="0"/>
                  </a:moveTo>
                  <a:cubicBezTo>
                    <a:pt x="3120014" y="0"/>
                    <a:pt x="3144410" y="45720"/>
                    <a:pt x="3144410" y="101600"/>
                  </a:cubicBezTo>
                  <a:cubicBezTo>
                    <a:pt x="3144410" y="157480"/>
                    <a:pt x="3120014" y="203200"/>
                    <a:pt x="3090196" y="203200"/>
                  </a:cubicBezTo>
                  <a:cubicBezTo>
                    <a:pt x="3060378" y="203200"/>
                    <a:pt x="3035982" y="157480"/>
                    <a:pt x="3035982" y="101600"/>
                  </a:cubicBezTo>
                  <a:cubicBezTo>
                    <a:pt x="3035982" y="45720"/>
                    <a:pt x="3060378" y="0"/>
                    <a:pt x="3090196" y="0"/>
                  </a:cubicBezTo>
                  <a:close/>
                  <a:moveTo>
                    <a:pt x="3307052" y="0"/>
                  </a:moveTo>
                  <a:cubicBezTo>
                    <a:pt x="3336869" y="0"/>
                    <a:pt x="3361265" y="45720"/>
                    <a:pt x="3361265" y="101600"/>
                  </a:cubicBezTo>
                  <a:cubicBezTo>
                    <a:pt x="3361265" y="157480"/>
                    <a:pt x="3336869" y="203200"/>
                    <a:pt x="3307052" y="203200"/>
                  </a:cubicBezTo>
                  <a:cubicBezTo>
                    <a:pt x="3277234" y="203200"/>
                    <a:pt x="3252838" y="157480"/>
                    <a:pt x="3252838" y="101600"/>
                  </a:cubicBezTo>
                  <a:cubicBezTo>
                    <a:pt x="3252838" y="45720"/>
                    <a:pt x="3277234" y="0"/>
                    <a:pt x="3307052" y="0"/>
                  </a:cubicBezTo>
                  <a:close/>
                  <a:moveTo>
                    <a:pt x="3523907" y="0"/>
                  </a:moveTo>
                  <a:cubicBezTo>
                    <a:pt x="3553725" y="0"/>
                    <a:pt x="3578121" y="45720"/>
                    <a:pt x="3578121" y="101600"/>
                  </a:cubicBezTo>
                  <a:cubicBezTo>
                    <a:pt x="3578121" y="157480"/>
                    <a:pt x="3553725" y="203200"/>
                    <a:pt x="3523907" y="203200"/>
                  </a:cubicBezTo>
                  <a:cubicBezTo>
                    <a:pt x="3494090" y="203200"/>
                    <a:pt x="3469693" y="157480"/>
                    <a:pt x="3469693" y="101600"/>
                  </a:cubicBezTo>
                  <a:cubicBezTo>
                    <a:pt x="3469693" y="45720"/>
                    <a:pt x="3494090" y="0"/>
                    <a:pt x="3523907" y="0"/>
                  </a:cubicBezTo>
                  <a:close/>
                  <a:moveTo>
                    <a:pt x="3740763" y="0"/>
                  </a:moveTo>
                  <a:cubicBezTo>
                    <a:pt x="3770581" y="0"/>
                    <a:pt x="3794977" y="45720"/>
                    <a:pt x="3794977" y="101600"/>
                  </a:cubicBezTo>
                  <a:cubicBezTo>
                    <a:pt x="3794977" y="157480"/>
                    <a:pt x="3770581" y="203200"/>
                    <a:pt x="3740763" y="203200"/>
                  </a:cubicBezTo>
                  <a:cubicBezTo>
                    <a:pt x="3710945" y="203200"/>
                    <a:pt x="3686549" y="157480"/>
                    <a:pt x="3686549" y="101600"/>
                  </a:cubicBezTo>
                  <a:cubicBezTo>
                    <a:pt x="3686549" y="45720"/>
                    <a:pt x="3710945" y="0"/>
                    <a:pt x="3740763" y="0"/>
                  </a:cubicBezTo>
                  <a:close/>
                  <a:moveTo>
                    <a:pt x="3957619" y="0"/>
                  </a:moveTo>
                  <a:cubicBezTo>
                    <a:pt x="3987437" y="0"/>
                    <a:pt x="4011833" y="45720"/>
                    <a:pt x="4011833" y="101600"/>
                  </a:cubicBezTo>
                  <a:cubicBezTo>
                    <a:pt x="4011833" y="157480"/>
                    <a:pt x="3987437" y="203200"/>
                    <a:pt x="3957619" y="203200"/>
                  </a:cubicBezTo>
                  <a:cubicBezTo>
                    <a:pt x="3927801" y="203200"/>
                    <a:pt x="3903405" y="157480"/>
                    <a:pt x="3903405" y="101600"/>
                  </a:cubicBezTo>
                  <a:cubicBezTo>
                    <a:pt x="3903405" y="45720"/>
                    <a:pt x="3927801" y="0"/>
                    <a:pt x="3957619" y="0"/>
                  </a:cubicBezTo>
                  <a:close/>
                  <a:moveTo>
                    <a:pt x="4174475" y="0"/>
                  </a:moveTo>
                  <a:cubicBezTo>
                    <a:pt x="4204293" y="0"/>
                    <a:pt x="4228689" y="45720"/>
                    <a:pt x="4228689" y="101600"/>
                  </a:cubicBezTo>
                  <a:cubicBezTo>
                    <a:pt x="4228689" y="157480"/>
                    <a:pt x="4204293" y="203200"/>
                    <a:pt x="4174475" y="203200"/>
                  </a:cubicBezTo>
                  <a:cubicBezTo>
                    <a:pt x="4144657" y="203200"/>
                    <a:pt x="4120261" y="157480"/>
                    <a:pt x="4120261" y="101600"/>
                  </a:cubicBezTo>
                  <a:cubicBezTo>
                    <a:pt x="4120261" y="45720"/>
                    <a:pt x="4144657" y="0"/>
                    <a:pt x="4174475" y="0"/>
                  </a:cubicBezTo>
                  <a:close/>
                  <a:moveTo>
                    <a:pt x="4391331" y="0"/>
                  </a:moveTo>
                  <a:cubicBezTo>
                    <a:pt x="4421148" y="0"/>
                    <a:pt x="4445545" y="45720"/>
                    <a:pt x="4445545" y="101600"/>
                  </a:cubicBezTo>
                  <a:cubicBezTo>
                    <a:pt x="4445545" y="157480"/>
                    <a:pt x="4421148" y="203200"/>
                    <a:pt x="4391331" y="203200"/>
                  </a:cubicBezTo>
                  <a:cubicBezTo>
                    <a:pt x="4361513" y="203200"/>
                    <a:pt x="4337117" y="157480"/>
                    <a:pt x="4337117" y="101600"/>
                  </a:cubicBezTo>
                  <a:cubicBezTo>
                    <a:pt x="4337117" y="45720"/>
                    <a:pt x="4361513" y="0"/>
                    <a:pt x="4391331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CC1CF493-5C1A-3145-2D2D-AF85E30641B0}"/>
              </a:ext>
            </a:extLst>
          </p:cNvPr>
          <p:cNvGrpSpPr/>
          <p:nvPr/>
        </p:nvGrpSpPr>
        <p:grpSpPr>
          <a:xfrm>
            <a:off x="1907735" y="3524977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6E12D2-27BA-CF19-2AE8-F8BF1A49C6E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7B3EAC28-C2EA-4301-E89D-C92D3549EBA4}"/>
              </a:ext>
            </a:extLst>
          </p:cNvPr>
          <p:cNvGrpSpPr/>
          <p:nvPr/>
        </p:nvGrpSpPr>
        <p:grpSpPr>
          <a:xfrm>
            <a:off x="2642620" y="3524977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CC44AA48-743C-C3C8-5655-38521A17B13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F60702DD-5C31-85BF-3BA2-F0A872FDF414}"/>
              </a:ext>
            </a:extLst>
          </p:cNvPr>
          <p:cNvGrpSpPr/>
          <p:nvPr/>
        </p:nvGrpSpPr>
        <p:grpSpPr>
          <a:xfrm>
            <a:off x="1112578" y="2835998"/>
            <a:ext cx="2610231" cy="215787"/>
            <a:chOff x="0" y="0"/>
            <a:chExt cx="9194800" cy="812800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BCDE1B3-712C-9D22-C46B-A1E98D700F33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9">
            <a:extLst>
              <a:ext uri="{FF2B5EF4-FFF2-40B4-BE49-F238E27FC236}">
                <a16:creationId xmlns:a16="http://schemas.microsoft.com/office/drawing/2014/main" id="{DE20CC94-4F0B-7018-9A9C-E58E4FAB5089}"/>
              </a:ext>
            </a:extLst>
          </p:cNvPr>
          <p:cNvSpPr txBox="1"/>
          <p:nvPr/>
        </p:nvSpPr>
        <p:spPr>
          <a:xfrm>
            <a:off x="4070417" y="4232860"/>
            <a:ext cx="2187507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200" dirty="0"/>
              <a:t>Year of experience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A5991C51-298A-B18F-A141-FDE92F238943}"/>
              </a:ext>
            </a:extLst>
          </p:cNvPr>
          <p:cNvSpPr txBox="1"/>
          <p:nvPr/>
        </p:nvSpPr>
        <p:spPr>
          <a:xfrm>
            <a:off x="1512217" y="2343715"/>
            <a:ext cx="146977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200" dirty="0"/>
              <a:t>Weight in grams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0DCB1EA9-1203-C357-90B5-264CA45E5773}"/>
              </a:ext>
            </a:extLst>
          </p:cNvPr>
          <p:cNvSpPr txBox="1"/>
          <p:nvPr/>
        </p:nvSpPr>
        <p:spPr>
          <a:xfrm>
            <a:off x="504824" y="3478309"/>
            <a:ext cx="54864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200" dirty="0"/>
              <a:t>1000</a:t>
            </a: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7D2B039F-AE54-32CE-A3CA-284ACB5861F7}"/>
              </a:ext>
            </a:extLst>
          </p:cNvPr>
          <p:cNvGrpSpPr/>
          <p:nvPr/>
        </p:nvGrpSpPr>
        <p:grpSpPr>
          <a:xfrm>
            <a:off x="1910258" y="3468358"/>
            <a:ext cx="2661742" cy="215787"/>
            <a:chOff x="0" y="0"/>
            <a:chExt cx="9194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C9467A6-636D-C762-C558-9DD6AB74962F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50CB590E-8AAB-3B74-6628-0991A2166AFB}"/>
              </a:ext>
            </a:extLst>
          </p:cNvPr>
          <p:cNvGrpSpPr/>
          <p:nvPr/>
        </p:nvGrpSpPr>
        <p:grpSpPr>
          <a:xfrm rot="16200000">
            <a:off x="1302665" y="2954742"/>
            <a:ext cx="2804936" cy="215787"/>
            <a:chOff x="0" y="0"/>
            <a:chExt cx="9194800" cy="812800"/>
          </a:xfrm>
        </p:grpSpPr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979D5992-C1D5-C352-1288-CF22FDF11361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26">
            <a:extLst>
              <a:ext uri="{FF2B5EF4-FFF2-40B4-BE49-F238E27FC236}">
                <a16:creationId xmlns:a16="http://schemas.microsoft.com/office/drawing/2014/main" id="{AB909762-A0FD-9D7B-350B-3EFA276A1302}"/>
              </a:ext>
            </a:extLst>
          </p:cNvPr>
          <p:cNvGrpSpPr/>
          <p:nvPr/>
        </p:nvGrpSpPr>
        <p:grpSpPr>
          <a:xfrm>
            <a:off x="1115101" y="3479877"/>
            <a:ext cx="2610231" cy="215787"/>
            <a:chOff x="0" y="0"/>
            <a:chExt cx="9194800" cy="812800"/>
          </a:xfrm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510727A8-55F1-A3BE-15B0-92D6DB964289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28">
            <a:extLst>
              <a:ext uri="{FF2B5EF4-FFF2-40B4-BE49-F238E27FC236}">
                <a16:creationId xmlns:a16="http://schemas.microsoft.com/office/drawing/2014/main" id="{3D702A80-97FE-C97C-E290-0F7F3D92FB0A}"/>
              </a:ext>
            </a:extLst>
          </p:cNvPr>
          <p:cNvSpPr txBox="1"/>
          <p:nvPr/>
        </p:nvSpPr>
        <p:spPr>
          <a:xfrm>
            <a:off x="504824" y="2832129"/>
            <a:ext cx="54864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200" dirty="0"/>
              <a:t>1200</a:t>
            </a: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57D833A4-BC9B-26F4-DBFD-772CE64A3656}"/>
              </a:ext>
            </a:extLst>
          </p:cNvPr>
          <p:cNvSpPr txBox="1"/>
          <p:nvPr/>
        </p:nvSpPr>
        <p:spPr>
          <a:xfrm>
            <a:off x="1881682" y="4444465"/>
            <a:ext cx="168164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200" dirty="0"/>
              <a:t>5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C61BD485-F8BD-633A-0044-B557BB485ACF}"/>
              </a:ext>
            </a:extLst>
          </p:cNvPr>
          <p:cNvSpPr txBox="1"/>
          <p:nvPr/>
        </p:nvSpPr>
        <p:spPr>
          <a:xfrm>
            <a:off x="2537986" y="4444465"/>
            <a:ext cx="333122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200" dirty="0"/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B17877-3AD4-9E36-206B-9DE76E059118}"/>
              </a:ext>
            </a:extLst>
          </p:cNvPr>
          <p:cNvSpPr txBox="1"/>
          <p:nvPr/>
        </p:nvSpPr>
        <p:spPr>
          <a:xfrm>
            <a:off x="5372100" y="2543846"/>
            <a:ext cx="2718728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dirty="0"/>
              <a:t>Which point is closer from a KNN perspective?</a:t>
            </a:r>
          </a:p>
        </p:txBody>
      </p:sp>
    </p:spTree>
    <p:extLst>
      <p:ext uri="{BB962C8B-B14F-4D97-AF65-F5344CB8AC3E}">
        <p14:creationId xmlns:p14="http://schemas.microsoft.com/office/powerpoint/2010/main" val="108039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574B-2E65-5584-F1D1-942B10EE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7616952" cy="1292662"/>
          </a:xfrm>
        </p:spPr>
        <p:txBody>
          <a:bodyPr>
            <a:spAutoFit/>
          </a:bodyPr>
          <a:lstStyle/>
          <a:p>
            <a:r>
              <a:rPr lang="en-US" dirty="0"/>
              <a:t>FEATURE SCALING </a:t>
            </a:r>
            <a:br>
              <a:rPr lang="en-US" dirty="0"/>
            </a:br>
            <a:r>
              <a:rPr lang="en-US" dirty="0"/>
              <a:t>- WHY IS IT IMPORTANT?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B17C1A7-4094-3E04-1E57-E11932D2C263}"/>
              </a:ext>
            </a:extLst>
          </p:cNvPr>
          <p:cNvGrpSpPr/>
          <p:nvPr/>
        </p:nvGrpSpPr>
        <p:grpSpPr>
          <a:xfrm>
            <a:off x="1026147" y="4195291"/>
            <a:ext cx="2771654" cy="314264"/>
            <a:chOff x="0" y="0"/>
            <a:chExt cx="3785870" cy="429260"/>
          </a:xfrm>
          <a:solidFill>
            <a:srgbClr val="1118E8"/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E732AC9-B48A-40C2-95D4-84E01E09A6C6}"/>
                </a:ext>
              </a:extLst>
            </p:cNvPr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7">
            <a:extLst>
              <a:ext uri="{FF2B5EF4-FFF2-40B4-BE49-F238E27FC236}">
                <a16:creationId xmlns:a16="http://schemas.microsoft.com/office/drawing/2014/main" id="{EABC1760-E349-D139-9AB9-997BF36C1E6A}"/>
              </a:ext>
            </a:extLst>
          </p:cNvPr>
          <p:cNvGrpSpPr/>
          <p:nvPr/>
        </p:nvGrpSpPr>
        <p:grpSpPr>
          <a:xfrm rot="16200000">
            <a:off x="108338" y="3277483"/>
            <a:ext cx="2149881" cy="314264"/>
            <a:chOff x="0" y="0"/>
            <a:chExt cx="2936575" cy="429260"/>
          </a:xfrm>
          <a:solidFill>
            <a:srgbClr val="1118E8"/>
          </a:solidFill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34FD085C-2D66-8C4D-9C92-0D81F9DE3173}"/>
                </a:ext>
              </a:extLst>
            </p:cNvPr>
            <p:cNvSpPr/>
            <p:nvPr/>
          </p:nvSpPr>
          <p:spPr>
            <a:xfrm>
              <a:off x="0" y="-5080"/>
              <a:ext cx="2936575" cy="434340"/>
            </a:xfrm>
            <a:custGeom>
              <a:avLst/>
              <a:gdLst/>
              <a:ahLst/>
              <a:cxnLst/>
              <a:rect l="l" t="t" r="r" b="b"/>
              <a:pathLst>
                <a:path w="2936575" h="434340">
                  <a:moveTo>
                    <a:pt x="2918795" y="187960"/>
                  </a:moveTo>
                  <a:lnTo>
                    <a:pt x="2657175" y="11430"/>
                  </a:lnTo>
                  <a:cubicBezTo>
                    <a:pt x="2639395" y="0"/>
                    <a:pt x="2616535" y="3810"/>
                    <a:pt x="2603835" y="21590"/>
                  </a:cubicBezTo>
                  <a:cubicBezTo>
                    <a:pt x="2592405" y="39370"/>
                    <a:pt x="2596215" y="62230"/>
                    <a:pt x="2613995" y="74930"/>
                  </a:cubicBezTo>
                  <a:lnTo>
                    <a:pt x="277274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772745" y="257810"/>
                  </a:lnTo>
                  <a:lnTo>
                    <a:pt x="2613995" y="364490"/>
                  </a:lnTo>
                  <a:cubicBezTo>
                    <a:pt x="2596215" y="375920"/>
                    <a:pt x="2592405" y="400050"/>
                    <a:pt x="2603835" y="417830"/>
                  </a:cubicBezTo>
                  <a:cubicBezTo>
                    <a:pt x="2611455" y="429260"/>
                    <a:pt x="2622885" y="434340"/>
                    <a:pt x="2635585" y="434340"/>
                  </a:cubicBezTo>
                  <a:cubicBezTo>
                    <a:pt x="2643205" y="434340"/>
                    <a:pt x="2650825" y="431800"/>
                    <a:pt x="2657175" y="427990"/>
                  </a:cubicBezTo>
                  <a:lnTo>
                    <a:pt x="2920065" y="251460"/>
                  </a:lnTo>
                  <a:cubicBezTo>
                    <a:pt x="2930225" y="243840"/>
                    <a:pt x="2936575" y="232410"/>
                    <a:pt x="2936575" y="219710"/>
                  </a:cubicBezTo>
                  <a:cubicBezTo>
                    <a:pt x="2936575" y="207010"/>
                    <a:pt x="2930225" y="195580"/>
                    <a:pt x="2918795" y="18796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C326F50D-926C-D1AC-F41B-C26C8871FCE1}"/>
              </a:ext>
            </a:extLst>
          </p:cNvPr>
          <p:cNvGrpSpPr/>
          <p:nvPr/>
        </p:nvGrpSpPr>
        <p:grpSpPr>
          <a:xfrm>
            <a:off x="1907735" y="2867740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727FE1A9-E8B9-184D-4A58-757567B7CC2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1">
            <a:extLst>
              <a:ext uri="{FF2B5EF4-FFF2-40B4-BE49-F238E27FC236}">
                <a16:creationId xmlns:a16="http://schemas.microsoft.com/office/drawing/2014/main" id="{2154A697-9C3F-168C-B1B6-2ED81BB9900A}"/>
              </a:ext>
            </a:extLst>
          </p:cNvPr>
          <p:cNvGrpSpPr/>
          <p:nvPr/>
        </p:nvGrpSpPr>
        <p:grpSpPr>
          <a:xfrm rot="16200000">
            <a:off x="675751" y="2995454"/>
            <a:ext cx="2580028" cy="215787"/>
            <a:chOff x="0" y="0"/>
            <a:chExt cx="9194800" cy="812800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926E5E96-4940-76DA-4D0C-CA154392F379}"/>
                </a:ext>
              </a:extLst>
            </p:cNvPr>
            <p:cNvSpPr/>
            <p:nvPr/>
          </p:nvSpPr>
          <p:spPr>
            <a:xfrm>
              <a:off x="449119" y="304800"/>
              <a:ext cx="4445544" cy="203200"/>
            </a:xfrm>
            <a:custGeom>
              <a:avLst/>
              <a:gdLst/>
              <a:ahLst/>
              <a:cxnLst/>
              <a:rect l="l" t="t" r="r" b="b"/>
              <a:pathLst>
                <a:path w="4445544" h="203200">
                  <a:moveTo>
                    <a:pt x="54214" y="0"/>
                  </a:moveTo>
                  <a:cubicBezTo>
                    <a:pt x="84032" y="0"/>
                    <a:pt x="108428" y="45720"/>
                    <a:pt x="108428" y="101600"/>
                  </a:cubicBezTo>
                  <a:cubicBezTo>
                    <a:pt x="108428" y="157480"/>
                    <a:pt x="84032" y="203200"/>
                    <a:pt x="54214" y="203200"/>
                  </a:cubicBezTo>
                  <a:cubicBezTo>
                    <a:pt x="24397" y="203200"/>
                    <a:pt x="0" y="157480"/>
                    <a:pt x="0" y="101600"/>
                  </a:cubicBezTo>
                  <a:cubicBezTo>
                    <a:pt x="0" y="45720"/>
                    <a:pt x="24397" y="0"/>
                    <a:pt x="54214" y="0"/>
                  </a:cubicBezTo>
                  <a:close/>
                  <a:moveTo>
                    <a:pt x="271070" y="0"/>
                  </a:moveTo>
                  <a:cubicBezTo>
                    <a:pt x="300888" y="0"/>
                    <a:pt x="325284" y="45720"/>
                    <a:pt x="325284" y="101600"/>
                  </a:cubicBezTo>
                  <a:cubicBezTo>
                    <a:pt x="325284" y="157480"/>
                    <a:pt x="300888" y="203200"/>
                    <a:pt x="271070" y="203200"/>
                  </a:cubicBezTo>
                  <a:cubicBezTo>
                    <a:pt x="241253" y="203200"/>
                    <a:pt x="216856" y="157480"/>
                    <a:pt x="216856" y="101600"/>
                  </a:cubicBezTo>
                  <a:cubicBezTo>
                    <a:pt x="216856" y="45720"/>
                    <a:pt x="241253" y="0"/>
                    <a:pt x="271070" y="0"/>
                  </a:cubicBezTo>
                  <a:close/>
                  <a:moveTo>
                    <a:pt x="487926" y="0"/>
                  </a:moveTo>
                  <a:cubicBezTo>
                    <a:pt x="517744" y="0"/>
                    <a:pt x="542140" y="45720"/>
                    <a:pt x="542140" y="101600"/>
                  </a:cubicBezTo>
                  <a:cubicBezTo>
                    <a:pt x="542140" y="157480"/>
                    <a:pt x="517744" y="203200"/>
                    <a:pt x="487926" y="203200"/>
                  </a:cubicBezTo>
                  <a:cubicBezTo>
                    <a:pt x="458108" y="203200"/>
                    <a:pt x="433712" y="157480"/>
                    <a:pt x="433712" y="101600"/>
                  </a:cubicBezTo>
                  <a:cubicBezTo>
                    <a:pt x="433712" y="45720"/>
                    <a:pt x="458108" y="0"/>
                    <a:pt x="487926" y="0"/>
                  </a:cubicBezTo>
                  <a:close/>
                  <a:moveTo>
                    <a:pt x="704782" y="0"/>
                  </a:moveTo>
                  <a:cubicBezTo>
                    <a:pt x="734600" y="0"/>
                    <a:pt x="758996" y="45720"/>
                    <a:pt x="758996" y="101600"/>
                  </a:cubicBezTo>
                  <a:cubicBezTo>
                    <a:pt x="758996" y="157480"/>
                    <a:pt x="734600" y="203200"/>
                    <a:pt x="704782" y="203200"/>
                  </a:cubicBezTo>
                  <a:cubicBezTo>
                    <a:pt x="674964" y="203200"/>
                    <a:pt x="650568" y="157480"/>
                    <a:pt x="650568" y="101600"/>
                  </a:cubicBezTo>
                  <a:cubicBezTo>
                    <a:pt x="650568" y="45720"/>
                    <a:pt x="674964" y="0"/>
                    <a:pt x="704782" y="0"/>
                  </a:cubicBezTo>
                  <a:close/>
                  <a:moveTo>
                    <a:pt x="921638" y="0"/>
                  </a:moveTo>
                  <a:cubicBezTo>
                    <a:pt x="951455" y="0"/>
                    <a:pt x="975852" y="45720"/>
                    <a:pt x="975852" y="101600"/>
                  </a:cubicBezTo>
                  <a:cubicBezTo>
                    <a:pt x="975852" y="157480"/>
                    <a:pt x="951455" y="203200"/>
                    <a:pt x="921638" y="203200"/>
                  </a:cubicBezTo>
                  <a:cubicBezTo>
                    <a:pt x="891820" y="203200"/>
                    <a:pt x="867424" y="157480"/>
                    <a:pt x="867424" y="101600"/>
                  </a:cubicBezTo>
                  <a:cubicBezTo>
                    <a:pt x="867424" y="45720"/>
                    <a:pt x="891820" y="0"/>
                    <a:pt x="921638" y="0"/>
                  </a:cubicBezTo>
                  <a:close/>
                  <a:moveTo>
                    <a:pt x="1138493" y="0"/>
                  </a:moveTo>
                  <a:cubicBezTo>
                    <a:pt x="1168311" y="0"/>
                    <a:pt x="1192708" y="45720"/>
                    <a:pt x="1192708" y="101600"/>
                  </a:cubicBezTo>
                  <a:cubicBezTo>
                    <a:pt x="1192708" y="157480"/>
                    <a:pt x="1168311" y="203200"/>
                    <a:pt x="1138493" y="203200"/>
                  </a:cubicBezTo>
                  <a:cubicBezTo>
                    <a:pt x="1108676" y="203200"/>
                    <a:pt x="1084280" y="157480"/>
                    <a:pt x="1084280" y="101600"/>
                  </a:cubicBezTo>
                  <a:cubicBezTo>
                    <a:pt x="1084280" y="45720"/>
                    <a:pt x="1108676" y="0"/>
                    <a:pt x="1138493" y="0"/>
                  </a:cubicBezTo>
                  <a:close/>
                  <a:moveTo>
                    <a:pt x="1355349" y="0"/>
                  </a:moveTo>
                  <a:cubicBezTo>
                    <a:pt x="1385167" y="0"/>
                    <a:pt x="1409563" y="45720"/>
                    <a:pt x="1409563" y="101600"/>
                  </a:cubicBezTo>
                  <a:cubicBezTo>
                    <a:pt x="1409563" y="157480"/>
                    <a:pt x="1385167" y="203200"/>
                    <a:pt x="1355349" y="203200"/>
                  </a:cubicBezTo>
                  <a:cubicBezTo>
                    <a:pt x="1325532" y="203200"/>
                    <a:pt x="1301135" y="157480"/>
                    <a:pt x="1301135" y="101600"/>
                  </a:cubicBezTo>
                  <a:cubicBezTo>
                    <a:pt x="1301135" y="45720"/>
                    <a:pt x="1325532" y="0"/>
                    <a:pt x="1355349" y="0"/>
                  </a:cubicBezTo>
                  <a:close/>
                  <a:moveTo>
                    <a:pt x="1572205" y="0"/>
                  </a:moveTo>
                  <a:cubicBezTo>
                    <a:pt x="1602023" y="0"/>
                    <a:pt x="1626419" y="45720"/>
                    <a:pt x="1626419" y="101600"/>
                  </a:cubicBezTo>
                  <a:cubicBezTo>
                    <a:pt x="1626419" y="157480"/>
                    <a:pt x="1602023" y="203200"/>
                    <a:pt x="1572205" y="203200"/>
                  </a:cubicBezTo>
                  <a:cubicBezTo>
                    <a:pt x="1542388" y="203200"/>
                    <a:pt x="1517991" y="157480"/>
                    <a:pt x="1517991" y="101600"/>
                  </a:cubicBezTo>
                  <a:cubicBezTo>
                    <a:pt x="1517991" y="45720"/>
                    <a:pt x="1542388" y="0"/>
                    <a:pt x="1572205" y="0"/>
                  </a:cubicBezTo>
                  <a:close/>
                  <a:moveTo>
                    <a:pt x="1789061" y="0"/>
                  </a:moveTo>
                  <a:cubicBezTo>
                    <a:pt x="1818879" y="0"/>
                    <a:pt x="1843275" y="45720"/>
                    <a:pt x="1843275" y="101600"/>
                  </a:cubicBezTo>
                  <a:cubicBezTo>
                    <a:pt x="1843275" y="157480"/>
                    <a:pt x="1818879" y="203200"/>
                    <a:pt x="1789061" y="203200"/>
                  </a:cubicBezTo>
                  <a:cubicBezTo>
                    <a:pt x="1759243" y="203200"/>
                    <a:pt x="1734847" y="157480"/>
                    <a:pt x="1734847" y="101600"/>
                  </a:cubicBezTo>
                  <a:cubicBezTo>
                    <a:pt x="1734847" y="45720"/>
                    <a:pt x="1759243" y="0"/>
                    <a:pt x="1789061" y="0"/>
                  </a:cubicBezTo>
                  <a:close/>
                  <a:moveTo>
                    <a:pt x="2005917" y="0"/>
                  </a:moveTo>
                  <a:cubicBezTo>
                    <a:pt x="2035734" y="0"/>
                    <a:pt x="2060131" y="45720"/>
                    <a:pt x="2060131" y="101600"/>
                  </a:cubicBezTo>
                  <a:cubicBezTo>
                    <a:pt x="2060131" y="157480"/>
                    <a:pt x="2035734" y="203200"/>
                    <a:pt x="2005917" y="203200"/>
                  </a:cubicBezTo>
                  <a:cubicBezTo>
                    <a:pt x="1976099" y="203200"/>
                    <a:pt x="1951703" y="157480"/>
                    <a:pt x="1951703" y="101600"/>
                  </a:cubicBezTo>
                  <a:cubicBezTo>
                    <a:pt x="1951703" y="45720"/>
                    <a:pt x="1976099" y="0"/>
                    <a:pt x="2005917" y="0"/>
                  </a:cubicBezTo>
                  <a:close/>
                  <a:moveTo>
                    <a:pt x="2222773" y="0"/>
                  </a:moveTo>
                  <a:cubicBezTo>
                    <a:pt x="2252590" y="0"/>
                    <a:pt x="2276987" y="45720"/>
                    <a:pt x="2276987" y="101600"/>
                  </a:cubicBezTo>
                  <a:cubicBezTo>
                    <a:pt x="2276987" y="157480"/>
                    <a:pt x="2252590" y="203200"/>
                    <a:pt x="2222773" y="203200"/>
                  </a:cubicBezTo>
                  <a:cubicBezTo>
                    <a:pt x="2192955" y="203200"/>
                    <a:pt x="2168559" y="157480"/>
                    <a:pt x="2168559" y="101600"/>
                  </a:cubicBezTo>
                  <a:cubicBezTo>
                    <a:pt x="2168559" y="45720"/>
                    <a:pt x="2192955" y="0"/>
                    <a:pt x="2222773" y="0"/>
                  </a:cubicBezTo>
                  <a:close/>
                  <a:moveTo>
                    <a:pt x="2439628" y="0"/>
                  </a:moveTo>
                  <a:cubicBezTo>
                    <a:pt x="2469446" y="0"/>
                    <a:pt x="2493842" y="45720"/>
                    <a:pt x="2493842" y="101600"/>
                  </a:cubicBezTo>
                  <a:cubicBezTo>
                    <a:pt x="2493842" y="157480"/>
                    <a:pt x="2469446" y="203200"/>
                    <a:pt x="2439628" y="203200"/>
                  </a:cubicBezTo>
                  <a:cubicBezTo>
                    <a:pt x="2409811" y="203200"/>
                    <a:pt x="2385414" y="157480"/>
                    <a:pt x="2385414" y="101600"/>
                  </a:cubicBezTo>
                  <a:cubicBezTo>
                    <a:pt x="2385414" y="45720"/>
                    <a:pt x="2409811" y="0"/>
                    <a:pt x="2439628" y="0"/>
                  </a:cubicBezTo>
                  <a:close/>
                  <a:moveTo>
                    <a:pt x="2656484" y="0"/>
                  </a:moveTo>
                  <a:cubicBezTo>
                    <a:pt x="2686302" y="0"/>
                    <a:pt x="2710698" y="45720"/>
                    <a:pt x="2710698" y="101600"/>
                  </a:cubicBezTo>
                  <a:cubicBezTo>
                    <a:pt x="2710698" y="157480"/>
                    <a:pt x="2686302" y="203200"/>
                    <a:pt x="2656484" y="203200"/>
                  </a:cubicBezTo>
                  <a:cubicBezTo>
                    <a:pt x="2626667" y="203200"/>
                    <a:pt x="2602270" y="157480"/>
                    <a:pt x="2602270" y="101600"/>
                  </a:cubicBezTo>
                  <a:cubicBezTo>
                    <a:pt x="2602270" y="45720"/>
                    <a:pt x="2626667" y="0"/>
                    <a:pt x="2656484" y="0"/>
                  </a:cubicBezTo>
                  <a:close/>
                  <a:moveTo>
                    <a:pt x="2873340" y="0"/>
                  </a:moveTo>
                  <a:cubicBezTo>
                    <a:pt x="2903158" y="0"/>
                    <a:pt x="2927554" y="45720"/>
                    <a:pt x="2927554" y="101600"/>
                  </a:cubicBezTo>
                  <a:cubicBezTo>
                    <a:pt x="2927554" y="157480"/>
                    <a:pt x="2903158" y="203200"/>
                    <a:pt x="2873340" y="203200"/>
                  </a:cubicBezTo>
                  <a:cubicBezTo>
                    <a:pt x="2843522" y="203200"/>
                    <a:pt x="2819126" y="157480"/>
                    <a:pt x="2819126" y="101600"/>
                  </a:cubicBezTo>
                  <a:cubicBezTo>
                    <a:pt x="2819126" y="45720"/>
                    <a:pt x="2843522" y="0"/>
                    <a:pt x="2873340" y="0"/>
                  </a:cubicBezTo>
                  <a:close/>
                  <a:moveTo>
                    <a:pt x="3090196" y="0"/>
                  </a:moveTo>
                  <a:cubicBezTo>
                    <a:pt x="3120014" y="0"/>
                    <a:pt x="3144410" y="45720"/>
                    <a:pt x="3144410" y="101600"/>
                  </a:cubicBezTo>
                  <a:cubicBezTo>
                    <a:pt x="3144410" y="157480"/>
                    <a:pt x="3120014" y="203200"/>
                    <a:pt x="3090196" y="203200"/>
                  </a:cubicBezTo>
                  <a:cubicBezTo>
                    <a:pt x="3060378" y="203200"/>
                    <a:pt x="3035982" y="157480"/>
                    <a:pt x="3035982" y="101600"/>
                  </a:cubicBezTo>
                  <a:cubicBezTo>
                    <a:pt x="3035982" y="45720"/>
                    <a:pt x="3060378" y="0"/>
                    <a:pt x="3090196" y="0"/>
                  </a:cubicBezTo>
                  <a:close/>
                  <a:moveTo>
                    <a:pt x="3307052" y="0"/>
                  </a:moveTo>
                  <a:cubicBezTo>
                    <a:pt x="3336869" y="0"/>
                    <a:pt x="3361265" y="45720"/>
                    <a:pt x="3361265" y="101600"/>
                  </a:cubicBezTo>
                  <a:cubicBezTo>
                    <a:pt x="3361265" y="157480"/>
                    <a:pt x="3336869" y="203200"/>
                    <a:pt x="3307052" y="203200"/>
                  </a:cubicBezTo>
                  <a:cubicBezTo>
                    <a:pt x="3277234" y="203200"/>
                    <a:pt x="3252838" y="157480"/>
                    <a:pt x="3252838" y="101600"/>
                  </a:cubicBezTo>
                  <a:cubicBezTo>
                    <a:pt x="3252838" y="45720"/>
                    <a:pt x="3277234" y="0"/>
                    <a:pt x="3307052" y="0"/>
                  </a:cubicBezTo>
                  <a:close/>
                  <a:moveTo>
                    <a:pt x="3523907" y="0"/>
                  </a:moveTo>
                  <a:cubicBezTo>
                    <a:pt x="3553725" y="0"/>
                    <a:pt x="3578121" y="45720"/>
                    <a:pt x="3578121" y="101600"/>
                  </a:cubicBezTo>
                  <a:cubicBezTo>
                    <a:pt x="3578121" y="157480"/>
                    <a:pt x="3553725" y="203200"/>
                    <a:pt x="3523907" y="203200"/>
                  </a:cubicBezTo>
                  <a:cubicBezTo>
                    <a:pt x="3494090" y="203200"/>
                    <a:pt x="3469693" y="157480"/>
                    <a:pt x="3469693" y="101600"/>
                  </a:cubicBezTo>
                  <a:cubicBezTo>
                    <a:pt x="3469693" y="45720"/>
                    <a:pt x="3494090" y="0"/>
                    <a:pt x="3523907" y="0"/>
                  </a:cubicBezTo>
                  <a:close/>
                  <a:moveTo>
                    <a:pt x="3740763" y="0"/>
                  </a:moveTo>
                  <a:cubicBezTo>
                    <a:pt x="3770581" y="0"/>
                    <a:pt x="3794977" y="45720"/>
                    <a:pt x="3794977" y="101600"/>
                  </a:cubicBezTo>
                  <a:cubicBezTo>
                    <a:pt x="3794977" y="157480"/>
                    <a:pt x="3770581" y="203200"/>
                    <a:pt x="3740763" y="203200"/>
                  </a:cubicBezTo>
                  <a:cubicBezTo>
                    <a:pt x="3710945" y="203200"/>
                    <a:pt x="3686549" y="157480"/>
                    <a:pt x="3686549" y="101600"/>
                  </a:cubicBezTo>
                  <a:cubicBezTo>
                    <a:pt x="3686549" y="45720"/>
                    <a:pt x="3710945" y="0"/>
                    <a:pt x="3740763" y="0"/>
                  </a:cubicBezTo>
                  <a:close/>
                  <a:moveTo>
                    <a:pt x="3957619" y="0"/>
                  </a:moveTo>
                  <a:cubicBezTo>
                    <a:pt x="3987437" y="0"/>
                    <a:pt x="4011833" y="45720"/>
                    <a:pt x="4011833" y="101600"/>
                  </a:cubicBezTo>
                  <a:cubicBezTo>
                    <a:pt x="4011833" y="157480"/>
                    <a:pt x="3987437" y="203200"/>
                    <a:pt x="3957619" y="203200"/>
                  </a:cubicBezTo>
                  <a:cubicBezTo>
                    <a:pt x="3927801" y="203200"/>
                    <a:pt x="3903405" y="157480"/>
                    <a:pt x="3903405" y="101600"/>
                  </a:cubicBezTo>
                  <a:cubicBezTo>
                    <a:pt x="3903405" y="45720"/>
                    <a:pt x="3927801" y="0"/>
                    <a:pt x="3957619" y="0"/>
                  </a:cubicBezTo>
                  <a:close/>
                  <a:moveTo>
                    <a:pt x="4174475" y="0"/>
                  </a:moveTo>
                  <a:cubicBezTo>
                    <a:pt x="4204293" y="0"/>
                    <a:pt x="4228689" y="45720"/>
                    <a:pt x="4228689" y="101600"/>
                  </a:cubicBezTo>
                  <a:cubicBezTo>
                    <a:pt x="4228689" y="157480"/>
                    <a:pt x="4204293" y="203200"/>
                    <a:pt x="4174475" y="203200"/>
                  </a:cubicBezTo>
                  <a:cubicBezTo>
                    <a:pt x="4144657" y="203200"/>
                    <a:pt x="4120261" y="157480"/>
                    <a:pt x="4120261" y="101600"/>
                  </a:cubicBezTo>
                  <a:cubicBezTo>
                    <a:pt x="4120261" y="45720"/>
                    <a:pt x="4144657" y="0"/>
                    <a:pt x="4174475" y="0"/>
                  </a:cubicBezTo>
                  <a:close/>
                  <a:moveTo>
                    <a:pt x="4391331" y="0"/>
                  </a:moveTo>
                  <a:cubicBezTo>
                    <a:pt x="4421148" y="0"/>
                    <a:pt x="4445545" y="45720"/>
                    <a:pt x="4445545" y="101600"/>
                  </a:cubicBezTo>
                  <a:cubicBezTo>
                    <a:pt x="4445545" y="157480"/>
                    <a:pt x="4421148" y="203200"/>
                    <a:pt x="4391331" y="203200"/>
                  </a:cubicBezTo>
                  <a:cubicBezTo>
                    <a:pt x="4361513" y="203200"/>
                    <a:pt x="4337117" y="157480"/>
                    <a:pt x="4337117" y="101600"/>
                  </a:cubicBezTo>
                  <a:cubicBezTo>
                    <a:pt x="4337117" y="45720"/>
                    <a:pt x="4361513" y="0"/>
                    <a:pt x="4391331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CC1CF493-5C1A-3145-2D2D-AF85E30641B0}"/>
              </a:ext>
            </a:extLst>
          </p:cNvPr>
          <p:cNvGrpSpPr/>
          <p:nvPr/>
        </p:nvGrpSpPr>
        <p:grpSpPr>
          <a:xfrm>
            <a:off x="1907735" y="3524977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6E12D2-27BA-CF19-2AE8-F8BF1A49C6E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7B3EAC28-C2EA-4301-E89D-C92D3549EBA4}"/>
              </a:ext>
            </a:extLst>
          </p:cNvPr>
          <p:cNvGrpSpPr/>
          <p:nvPr/>
        </p:nvGrpSpPr>
        <p:grpSpPr>
          <a:xfrm>
            <a:off x="2642620" y="3524977"/>
            <a:ext cx="125588" cy="125588"/>
            <a:chOff x="0" y="0"/>
            <a:chExt cx="6350000" cy="6350000"/>
          </a:xfrm>
          <a:solidFill>
            <a:srgbClr val="1118E8"/>
          </a:solidFill>
        </p:grpSpPr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CC44AA48-743C-C3C8-5655-38521A17B13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F60702DD-5C31-85BF-3BA2-F0A872FDF414}"/>
              </a:ext>
            </a:extLst>
          </p:cNvPr>
          <p:cNvGrpSpPr/>
          <p:nvPr/>
        </p:nvGrpSpPr>
        <p:grpSpPr>
          <a:xfrm>
            <a:off x="1112579" y="2835998"/>
            <a:ext cx="2718728" cy="215787"/>
            <a:chOff x="0" y="0"/>
            <a:chExt cx="9194800" cy="812800"/>
          </a:xfrm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BCDE1B3-712C-9D22-C46B-A1E98D700F33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9">
            <a:extLst>
              <a:ext uri="{FF2B5EF4-FFF2-40B4-BE49-F238E27FC236}">
                <a16:creationId xmlns:a16="http://schemas.microsoft.com/office/drawing/2014/main" id="{DE20CC94-4F0B-7018-9A9C-E58E4FAB5089}"/>
              </a:ext>
            </a:extLst>
          </p:cNvPr>
          <p:cNvSpPr txBox="1"/>
          <p:nvPr/>
        </p:nvSpPr>
        <p:spPr>
          <a:xfrm>
            <a:off x="4070417" y="4232860"/>
            <a:ext cx="2187507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200" dirty="0"/>
              <a:t>Year of experience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A5991C51-298A-B18F-A141-FDE92F238943}"/>
              </a:ext>
            </a:extLst>
          </p:cNvPr>
          <p:cNvSpPr txBox="1"/>
          <p:nvPr/>
        </p:nvSpPr>
        <p:spPr>
          <a:xfrm>
            <a:off x="1512217" y="2343715"/>
            <a:ext cx="146977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sz="1200" dirty="0"/>
              <a:t>Weight in grams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0DCB1EA9-1203-C357-90B5-264CA45E5773}"/>
              </a:ext>
            </a:extLst>
          </p:cNvPr>
          <p:cNvSpPr txBox="1"/>
          <p:nvPr/>
        </p:nvSpPr>
        <p:spPr>
          <a:xfrm>
            <a:off x="504824" y="3478309"/>
            <a:ext cx="54864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200" dirty="0"/>
              <a:t>1000</a:t>
            </a:r>
          </a:p>
        </p:txBody>
      </p:sp>
      <p:grpSp>
        <p:nvGrpSpPr>
          <p:cNvPr id="15" name="Group 22">
            <a:extLst>
              <a:ext uri="{FF2B5EF4-FFF2-40B4-BE49-F238E27FC236}">
                <a16:creationId xmlns:a16="http://schemas.microsoft.com/office/drawing/2014/main" id="{7D2B039F-AE54-32CE-A3CA-284ACB5861F7}"/>
              </a:ext>
            </a:extLst>
          </p:cNvPr>
          <p:cNvGrpSpPr/>
          <p:nvPr/>
        </p:nvGrpSpPr>
        <p:grpSpPr>
          <a:xfrm>
            <a:off x="1910257" y="3468358"/>
            <a:ext cx="2492409" cy="215787"/>
            <a:chOff x="0" y="0"/>
            <a:chExt cx="9194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6C9467A6-636D-C762-C558-9DD6AB74962F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24">
            <a:extLst>
              <a:ext uri="{FF2B5EF4-FFF2-40B4-BE49-F238E27FC236}">
                <a16:creationId xmlns:a16="http://schemas.microsoft.com/office/drawing/2014/main" id="{50CB590E-8AAB-3B74-6628-0991A2166AFB}"/>
              </a:ext>
            </a:extLst>
          </p:cNvPr>
          <p:cNvGrpSpPr/>
          <p:nvPr/>
        </p:nvGrpSpPr>
        <p:grpSpPr>
          <a:xfrm rot="16200000">
            <a:off x="1421049" y="3045179"/>
            <a:ext cx="2566995" cy="215787"/>
            <a:chOff x="0" y="0"/>
            <a:chExt cx="9194800" cy="812800"/>
          </a:xfrm>
        </p:grpSpPr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979D5992-C1D5-C352-1288-CF22FDF11361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26">
            <a:extLst>
              <a:ext uri="{FF2B5EF4-FFF2-40B4-BE49-F238E27FC236}">
                <a16:creationId xmlns:a16="http://schemas.microsoft.com/office/drawing/2014/main" id="{AB909762-A0FD-9D7B-350B-3EFA276A1302}"/>
              </a:ext>
            </a:extLst>
          </p:cNvPr>
          <p:cNvGrpSpPr/>
          <p:nvPr/>
        </p:nvGrpSpPr>
        <p:grpSpPr>
          <a:xfrm>
            <a:off x="1115101" y="3479877"/>
            <a:ext cx="2534031" cy="215787"/>
            <a:chOff x="0" y="0"/>
            <a:chExt cx="9194800" cy="812800"/>
          </a:xfrm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510727A8-55F1-A3BE-15B0-92D6DB964289}"/>
                </a:ext>
              </a:extLst>
            </p:cNvPr>
            <p:cNvSpPr/>
            <p:nvPr/>
          </p:nvSpPr>
          <p:spPr>
            <a:xfrm>
              <a:off x="444646" y="304800"/>
              <a:ext cx="2294576" cy="203200"/>
            </a:xfrm>
            <a:custGeom>
              <a:avLst/>
              <a:gdLst/>
              <a:ahLst/>
              <a:cxnLst/>
              <a:rect l="l" t="t" r="r" b="b"/>
              <a:pathLst>
                <a:path w="2294576" h="203200">
                  <a:moveTo>
                    <a:pt x="27983" y="0"/>
                  </a:moveTo>
                  <a:cubicBezTo>
                    <a:pt x="43374" y="0"/>
                    <a:pt x="55966" y="45720"/>
                    <a:pt x="55966" y="101600"/>
                  </a:cubicBezTo>
                  <a:cubicBezTo>
                    <a:pt x="55966" y="157480"/>
                    <a:pt x="43374" y="203200"/>
                    <a:pt x="27983" y="203200"/>
                  </a:cubicBezTo>
                  <a:cubicBezTo>
                    <a:pt x="12593" y="203200"/>
                    <a:pt x="0" y="157480"/>
                    <a:pt x="0" y="101600"/>
                  </a:cubicBezTo>
                  <a:cubicBezTo>
                    <a:pt x="0" y="45720"/>
                    <a:pt x="12593" y="0"/>
                    <a:pt x="27983" y="0"/>
                  </a:cubicBezTo>
                  <a:close/>
                  <a:moveTo>
                    <a:pt x="139914" y="0"/>
                  </a:moveTo>
                  <a:cubicBezTo>
                    <a:pt x="155304" y="0"/>
                    <a:pt x="167896" y="45720"/>
                    <a:pt x="167896" y="101600"/>
                  </a:cubicBezTo>
                  <a:cubicBezTo>
                    <a:pt x="167896" y="157480"/>
                    <a:pt x="155304" y="203200"/>
                    <a:pt x="139914" y="203200"/>
                  </a:cubicBezTo>
                  <a:cubicBezTo>
                    <a:pt x="124523" y="203200"/>
                    <a:pt x="111931" y="157480"/>
                    <a:pt x="111931" y="101600"/>
                  </a:cubicBezTo>
                  <a:cubicBezTo>
                    <a:pt x="111931" y="45720"/>
                    <a:pt x="124523" y="0"/>
                    <a:pt x="139914" y="0"/>
                  </a:cubicBezTo>
                  <a:close/>
                  <a:moveTo>
                    <a:pt x="251844" y="0"/>
                  </a:moveTo>
                  <a:cubicBezTo>
                    <a:pt x="267235" y="0"/>
                    <a:pt x="279827" y="45720"/>
                    <a:pt x="279827" y="101600"/>
                  </a:cubicBezTo>
                  <a:cubicBezTo>
                    <a:pt x="279827" y="157480"/>
                    <a:pt x="267235" y="203200"/>
                    <a:pt x="251844" y="203200"/>
                  </a:cubicBezTo>
                  <a:cubicBezTo>
                    <a:pt x="236454" y="203200"/>
                    <a:pt x="223861" y="157480"/>
                    <a:pt x="223861" y="101600"/>
                  </a:cubicBezTo>
                  <a:cubicBezTo>
                    <a:pt x="223861" y="45720"/>
                    <a:pt x="236454" y="0"/>
                    <a:pt x="251844" y="0"/>
                  </a:cubicBezTo>
                  <a:close/>
                  <a:moveTo>
                    <a:pt x="363775" y="0"/>
                  </a:moveTo>
                  <a:cubicBezTo>
                    <a:pt x="379165" y="0"/>
                    <a:pt x="391757" y="45720"/>
                    <a:pt x="391757" y="101600"/>
                  </a:cubicBezTo>
                  <a:cubicBezTo>
                    <a:pt x="391757" y="157480"/>
                    <a:pt x="379165" y="203200"/>
                    <a:pt x="363775" y="203200"/>
                  </a:cubicBezTo>
                  <a:cubicBezTo>
                    <a:pt x="348384" y="203200"/>
                    <a:pt x="335792" y="157480"/>
                    <a:pt x="335792" y="101600"/>
                  </a:cubicBezTo>
                  <a:cubicBezTo>
                    <a:pt x="335792" y="45720"/>
                    <a:pt x="348384" y="0"/>
                    <a:pt x="363775" y="0"/>
                  </a:cubicBezTo>
                  <a:close/>
                  <a:moveTo>
                    <a:pt x="475705" y="0"/>
                  </a:moveTo>
                  <a:cubicBezTo>
                    <a:pt x="491096" y="0"/>
                    <a:pt x="503688" y="45720"/>
                    <a:pt x="503688" y="101600"/>
                  </a:cubicBezTo>
                  <a:cubicBezTo>
                    <a:pt x="503688" y="157480"/>
                    <a:pt x="491096" y="203200"/>
                    <a:pt x="475705" y="203200"/>
                  </a:cubicBezTo>
                  <a:cubicBezTo>
                    <a:pt x="460315" y="203200"/>
                    <a:pt x="447723" y="157480"/>
                    <a:pt x="447723" y="101600"/>
                  </a:cubicBezTo>
                  <a:cubicBezTo>
                    <a:pt x="447723" y="45720"/>
                    <a:pt x="460315" y="0"/>
                    <a:pt x="475705" y="0"/>
                  </a:cubicBezTo>
                  <a:close/>
                  <a:moveTo>
                    <a:pt x="587636" y="0"/>
                  </a:moveTo>
                  <a:cubicBezTo>
                    <a:pt x="603026" y="0"/>
                    <a:pt x="615618" y="45720"/>
                    <a:pt x="615618" y="101600"/>
                  </a:cubicBezTo>
                  <a:cubicBezTo>
                    <a:pt x="615618" y="157480"/>
                    <a:pt x="603026" y="203200"/>
                    <a:pt x="587636" y="203200"/>
                  </a:cubicBezTo>
                  <a:cubicBezTo>
                    <a:pt x="572245" y="203200"/>
                    <a:pt x="559653" y="157480"/>
                    <a:pt x="559653" y="101600"/>
                  </a:cubicBezTo>
                  <a:cubicBezTo>
                    <a:pt x="559653" y="45720"/>
                    <a:pt x="572245" y="0"/>
                    <a:pt x="587636" y="0"/>
                  </a:cubicBezTo>
                  <a:close/>
                  <a:moveTo>
                    <a:pt x="699566" y="0"/>
                  </a:moveTo>
                  <a:cubicBezTo>
                    <a:pt x="714957" y="0"/>
                    <a:pt x="727549" y="45720"/>
                    <a:pt x="727549" y="101600"/>
                  </a:cubicBezTo>
                  <a:cubicBezTo>
                    <a:pt x="727549" y="157480"/>
                    <a:pt x="714957" y="203200"/>
                    <a:pt x="699566" y="203200"/>
                  </a:cubicBezTo>
                  <a:cubicBezTo>
                    <a:pt x="684176" y="203200"/>
                    <a:pt x="671584" y="157480"/>
                    <a:pt x="671584" y="101600"/>
                  </a:cubicBezTo>
                  <a:cubicBezTo>
                    <a:pt x="671584" y="45720"/>
                    <a:pt x="684176" y="0"/>
                    <a:pt x="699566" y="0"/>
                  </a:cubicBezTo>
                  <a:close/>
                  <a:moveTo>
                    <a:pt x="811497" y="0"/>
                  </a:moveTo>
                  <a:cubicBezTo>
                    <a:pt x="826887" y="0"/>
                    <a:pt x="839479" y="45720"/>
                    <a:pt x="839479" y="101600"/>
                  </a:cubicBezTo>
                  <a:cubicBezTo>
                    <a:pt x="839479" y="157480"/>
                    <a:pt x="826887" y="203200"/>
                    <a:pt x="811497" y="203200"/>
                  </a:cubicBezTo>
                  <a:cubicBezTo>
                    <a:pt x="796106" y="203200"/>
                    <a:pt x="783514" y="157480"/>
                    <a:pt x="783514" y="101600"/>
                  </a:cubicBezTo>
                  <a:cubicBezTo>
                    <a:pt x="783514" y="45720"/>
                    <a:pt x="796106" y="0"/>
                    <a:pt x="811497" y="0"/>
                  </a:cubicBezTo>
                  <a:close/>
                  <a:moveTo>
                    <a:pt x="923427" y="0"/>
                  </a:moveTo>
                  <a:cubicBezTo>
                    <a:pt x="938818" y="0"/>
                    <a:pt x="951410" y="45720"/>
                    <a:pt x="951410" y="101600"/>
                  </a:cubicBezTo>
                  <a:cubicBezTo>
                    <a:pt x="951410" y="157480"/>
                    <a:pt x="938818" y="203200"/>
                    <a:pt x="923427" y="203200"/>
                  </a:cubicBezTo>
                  <a:cubicBezTo>
                    <a:pt x="908037" y="203200"/>
                    <a:pt x="895445" y="157480"/>
                    <a:pt x="895445" y="101600"/>
                  </a:cubicBezTo>
                  <a:cubicBezTo>
                    <a:pt x="895445" y="45720"/>
                    <a:pt x="908037" y="0"/>
                    <a:pt x="923427" y="0"/>
                  </a:cubicBezTo>
                  <a:close/>
                  <a:moveTo>
                    <a:pt x="1035358" y="0"/>
                  </a:moveTo>
                  <a:cubicBezTo>
                    <a:pt x="1050748" y="0"/>
                    <a:pt x="1063341" y="45720"/>
                    <a:pt x="1063341" y="101600"/>
                  </a:cubicBezTo>
                  <a:cubicBezTo>
                    <a:pt x="1063341" y="157480"/>
                    <a:pt x="1050748" y="203200"/>
                    <a:pt x="1035358" y="203200"/>
                  </a:cubicBezTo>
                  <a:cubicBezTo>
                    <a:pt x="1019968" y="203200"/>
                    <a:pt x="1007375" y="157480"/>
                    <a:pt x="1007375" y="101600"/>
                  </a:cubicBezTo>
                  <a:cubicBezTo>
                    <a:pt x="1007375" y="45720"/>
                    <a:pt x="1019968" y="0"/>
                    <a:pt x="1035358" y="0"/>
                  </a:cubicBezTo>
                  <a:close/>
                  <a:moveTo>
                    <a:pt x="1147289" y="0"/>
                  </a:moveTo>
                  <a:cubicBezTo>
                    <a:pt x="1162679" y="0"/>
                    <a:pt x="1175271" y="45720"/>
                    <a:pt x="1175271" y="101600"/>
                  </a:cubicBezTo>
                  <a:cubicBezTo>
                    <a:pt x="1175271" y="157480"/>
                    <a:pt x="1162679" y="203200"/>
                    <a:pt x="1147289" y="203200"/>
                  </a:cubicBezTo>
                  <a:cubicBezTo>
                    <a:pt x="1131898" y="203200"/>
                    <a:pt x="1119306" y="157480"/>
                    <a:pt x="1119306" y="101600"/>
                  </a:cubicBezTo>
                  <a:cubicBezTo>
                    <a:pt x="1119306" y="45720"/>
                    <a:pt x="1131898" y="0"/>
                    <a:pt x="1147289" y="0"/>
                  </a:cubicBezTo>
                  <a:close/>
                  <a:moveTo>
                    <a:pt x="1259219" y="0"/>
                  </a:moveTo>
                  <a:cubicBezTo>
                    <a:pt x="1274610" y="0"/>
                    <a:pt x="1287202" y="45720"/>
                    <a:pt x="1287202" y="101600"/>
                  </a:cubicBezTo>
                  <a:cubicBezTo>
                    <a:pt x="1287202" y="157480"/>
                    <a:pt x="1274610" y="203200"/>
                    <a:pt x="1259219" y="203200"/>
                  </a:cubicBezTo>
                  <a:cubicBezTo>
                    <a:pt x="1243829" y="203200"/>
                    <a:pt x="1231236" y="157480"/>
                    <a:pt x="1231236" y="101600"/>
                  </a:cubicBezTo>
                  <a:cubicBezTo>
                    <a:pt x="1231236" y="45720"/>
                    <a:pt x="1243829" y="0"/>
                    <a:pt x="1259219" y="0"/>
                  </a:cubicBezTo>
                  <a:close/>
                  <a:moveTo>
                    <a:pt x="1371150" y="0"/>
                  </a:moveTo>
                  <a:cubicBezTo>
                    <a:pt x="1386540" y="0"/>
                    <a:pt x="1399132" y="45720"/>
                    <a:pt x="1399132" y="101600"/>
                  </a:cubicBezTo>
                  <a:cubicBezTo>
                    <a:pt x="1399132" y="157480"/>
                    <a:pt x="1386540" y="203200"/>
                    <a:pt x="1371150" y="203200"/>
                  </a:cubicBezTo>
                  <a:cubicBezTo>
                    <a:pt x="1355759" y="203200"/>
                    <a:pt x="1343167" y="157480"/>
                    <a:pt x="1343167" y="101600"/>
                  </a:cubicBezTo>
                  <a:cubicBezTo>
                    <a:pt x="1343167" y="45720"/>
                    <a:pt x="1355759" y="0"/>
                    <a:pt x="1371150" y="0"/>
                  </a:cubicBezTo>
                  <a:close/>
                  <a:moveTo>
                    <a:pt x="1483080" y="0"/>
                  </a:moveTo>
                  <a:cubicBezTo>
                    <a:pt x="1498470" y="0"/>
                    <a:pt x="1511063" y="45720"/>
                    <a:pt x="1511063" y="101600"/>
                  </a:cubicBezTo>
                  <a:cubicBezTo>
                    <a:pt x="1511063" y="157480"/>
                    <a:pt x="1498470" y="203200"/>
                    <a:pt x="1483080" y="203200"/>
                  </a:cubicBezTo>
                  <a:cubicBezTo>
                    <a:pt x="1467690" y="203200"/>
                    <a:pt x="1455098" y="157480"/>
                    <a:pt x="1455098" y="101600"/>
                  </a:cubicBezTo>
                  <a:cubicBezTo>
                    <a:pt x="1455098" y="45720"/>
                    <a:pt x="1467690" y="0"/>
                    <a:pt x="1483080" y="0"/>
                  </a:cubicBezTo>
                  <a:close/>
                  <a:moveTo>
                    <a:pt x="1595011" y="0"/>
                  </a:moveTo>
                  <a:cubicBezTo>
                    <a:pt x="1610401" y="0"/>
                    <a:pt x="1622993" y="45720"/>
                    <a:pt x="1622993" y="101600"/>
                  </a:cubicBezTo>
                  <a:cubicBezTo>
                    <a:pt x="1622993" y="157480"/>
                    <a:pt x="1610401" y="203200"/>
                    <a:pt x="1595011" y="203200"/>
                  </a:cubicBezTo>
                  <a:cubicBezTo>
                    <a:pt x="1579620" y="203200"/>
                    <a:pt x="1567028" y="157480"/>
                    <a:pt x="1567028" y="101600"/>
                  </a:cubicBezTo>
                  <a:cubicBezTo>
                    <a:pt x="1567028" y="45720"/>
                    <a:pt x="1579620" y="0"/>
                    <a:pt x="1595011" y="0"/>
                  </a:cubicBezTo>
                  <a:close/>
                  <a:moveTo>
                    <a:pt x="1706941" y="0"/>
                  </a:moveTo>
                  <a:cubicBezTo>
                    <a:pt x="1722332" y="0"/>
                    <a:pt x="1734924" y="45720"/>
                    <a:pt x="1734924" y="101600"/>
                  </a:cubicBezTo>
                  <a:cubicBezTo>
                    <a:pt x="1734924" y="157480"/>
                    <a:pt x="1722332" y="203200"/>
                    <a:pt x="1706941" y="203200"/>
                  </a:cubicBezTo>
                  <a:cubicBezTo>
                    <a:pt x="1691551" y="203200"/>
                    <a:pt x="1678958" y="157480"/>
                    <a:pt x="1678958" y="101600"/>
                  </a:cubicBezTo>
                  <a:cubicBezTo>
                    <a:pt x="1678958" y="45720"/>
                    <a:pt x="1691551" y="0"/>
                    <a:pt x="1706941" y="0"/>
                  </a:cubicBezTo>
                  <a:close/>
                  <a:moveTo>
                    <a:pt x="1818872" y="0"/>
                  </a:moveTo>
                  <a:cubicBezTo>
                    <a:pt x="1834262" y="0"/>
                    <a:pt x="1846854" y="45720"/>
                    <a:pt x="1846854" y="101600"/>
                  </a:cubicBezTo>
                  <a:cubicBezTo>
                    <a:pt x="1846854" y="157480"/>
                    <a:pt x="1834262" y="203200"/>
                    <a:pt x="1818872" y="203200"/>
                  </a:cubicBezTo>
                  <a:cubicBezTo>
                    <a:pt x="1803481" y="203200"/>
                    <a:pt x="1790889" y="157480"/>
                    <a:pt x="1790889" y="101600"/>
                  </a:cubicBezTo>
                  <a:cubicBezTo>
                    <a:pt x="1790889" y="45720"/>
                    <a:pt x="1803481" y="0"/>
                    <a:pt x="1818872" y="0"/>
                  </a:cubicBezTo>
                  <a:close/>
                  <a:moveTo>
                    <a:pt x="1930802" y="0"/>
                  </a:moveTo>
                  <a:cubicBezTo>
                    <a:pt x="1946193" y="0"/>
                    <a:pt x="1958785" y="45720"/>
                    <a:pt x="1958785" y="101600"/>
                  </a:cubicBezTo>
                  <a:cubicBezTo>
                    <a:pt x="1958785" y="157480"/>
                    <a:pt x="1946193" y="203200"/>
                    <a:pt x="1930802" y="203200"/>
                  </a:cubicBezTo>
                  <a:cubicBezTo>
                    <a:pt x="1915412" y="203200"/>
                    <a:pt x="1902820" y="157480"/>
                    <a:pt x="1902820" y="101600"/>
                  </a:cubicBezTo>
                  <a:cubicBezTo>
                    <a:pt x="1902820" y="45720"/>
                    <a:pt x="1915412" y="0"/>
                    <a:pt x="1930802" y="0"/>
                  </a:cubicBezTo>
                  <a:close/>
                  <a:moveTo>
                    <a:pt x="2042733" y="0"/>
                  </a:moveTo>
                  <a:cubicBezTo>
                    <a:pt x="2058123" y="0"/>
                    <a:pt x="2070715" y="45720"/>
                    <a:pt x="2070715" y="101600"/>
                  </a:cubicBezTo>
                  <a:cubicBezTo>
                    <a:pt x="2070715" y="157480"/>
                    <a:pt x="2058123" y="203200"/>
                    <a:pt x="2042733" y="203200"/>
                  </a:cubicBezTo>
                  <a:cubicBezTo>
                    <a:pt x="2027342" y="203200"/>
                    <a:pt x="2014750" y="157480"/>
                    <a:pt x="2014750" y="101600"/>
                  </a:cubicBezTo>
                  <a:cubicBezTo>
                    <a:pt x="2014750" y="45720"/>
                    <a:pt x="2027342" y="0"/>
                    <a:pt x="2042733" y="0"/>
                  </a:cubicBezTo>
                  <a:close/>
                  <a:moveTo>
                    <a:pt x="2154663" y="0"/>
                  </a:moveTo>
                  <a:cubicBezTo>
                    <a:pt x="2170054" y="0"/>
                    <a:pt x="2182646" y="45720"/>
                    <a:pt x="2182646" y="101600"/>
                  </a:cubicBezTo>
                  <a:cubicBezTo>
                    <a:pt x="2182646" y="157480"/>
                    <a:pt x="2170054" y="203200"/>
                    <a:pt x="2154663" y="203200"/>
                  </a:cubicBezTo>
                  <a:cubicBezTo>
                    <a:pt x="2139273" y="203200"/>
                    <a:pt x="2126681" y="157480"/>
                    <a:pt x="2126681" y="101600"/>
                  </a:cubicBezTo>
                  <a:cubicBezTo>
                    <a:pt x="2126681" y="45720"/>
                    <a:pt x="2139273" y="0"/>
                    <a:pt x="2154663" y="0"/>
                  </a:cubicBezTo>
                  <a:close/>
                  <a:moveTo>
                    <a:pt x="2266594" y="0"/>
                  </a:moveTo>
                  <a:cubicBezTo>
                    <a:pt x="2281984" y="0"/>
                    <a:pt x="2294577" y="45720"/>
                    <a:pt x="2294577" y="101600"/>
                  </a:cubicBezTo>
                  <a:cubicBezTo>
                    <a:pt x="2294577" y="157480"/>
                    <a:pt x="2281984" y="203200"/>
                    <a:pt x="2266594" y="203200"/>
                  </a:cubicBezTo>
                  <a:cubicBezTo>
                    <a:pt x="2251203" y="203200"/>
                    <a:pt x="2238611" y="157480"/>
                    <a:pt x="2238611" y="101600"/>
                  </a:cubicBezTo>
                  <a:cubicBezTo>
                    <a:pt x="2238611" y="45720"/>
                    <a:pt x="2251203" y="0"/>
                    <a:pt x="2266594" y="0"/>
                  </a:cubicBezTo>
                  <a:close/>
                </a:path>
              </a:pathLst>
            </a:custGeom>
            <a:solidFill>
              <a:srgbClr val="A7232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28">
            <a:extLst>
              <a:ext uri="{FF2B5EF4-FFF2-40B4-BE49-F238E27FC236}">
                <a16:creationId xmlns:a16="http://schemas.microsoft.com/office/drawing/2014/main" id="{3D702A80-97FE-C97C-E290-0F7F3D92FB0A}"/>
              </a:ext>
            </a:extLst>
          </p:cNvPr>
          <p:cNvSpPr txBox="1"/>
          <p:nvPr/>
        </p:nvSpPr>
        <p:spPr>
          <a:xfrm>
            <a:off x="504824" y="2832129"/>
            <a:ext cx="54864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200" dirty="0"/>
              <a:t>1200</a:t>
            </a: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57D833A4-BC9B-26F4-DBFD-772CE64A3656}"/>
              </a:ext>
            </a:extLst>
          </p:cNvPr>
          <p:cNvSpPr txBox="1"/>
          <p:nvPr/>
        </p:nvSpPr>
        <p:spPr>
          <a:xfrm>
            <a:off x="1881682" y="4444465"/>
            <a:ext cx="168164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200" dirty="0"/>
              <a:t>5</a:t>
            </a: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C61BD485-F8BD-633A-0044-B557BB485ACF}"/>
              </a:ext>
            </a:extLst>
          </p:cNvPr>
          <p:cNvSpPr txBox="1"/>
          <p:nvPr/>
        </p:nvSpPr>
        <p:spPr>
          <a:xfrm>
            <a:off x="2537986" y="4444465"/>
            <a:ext cx="333122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200" dirty="0"/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B17877-3AD4-9E36-206B-9DE76E059118}"/>
              </a:ext>
            </a:extLst>
          </p:cNvPr>
          <p:cNvSpPr txBox="1"/>
          <p:nvPr/>
        </p:nvSpPr>
        <p:spPr>
          <a:xfrm>
            <a:off x="5372100" y="2899446"/>
            <a:ext cx="2718728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r>
              <a:rPr lang="en-US" dirty="0"/>
              <a:t>Crucial in distance based algorithms</a:t>
            </a:r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4D372D9A-6BBD-6E1A-EBC9-7A190582A13D}"/>
              </a:ext>
            </a:extLst>
          </p:cNvPr>
          <p:cNvSpPr txBox="1"/>
          <p:nvPr/>
        </p:nvSpPr>
        <p:spPr>
          <a:xfrm>
            <a:off x="504824" y="3155219"/>
            <a:ext cx="54864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r"/>
            <a:r>
              <a:rPr lang="en-US" sz="1200" b="1" dirty="0">
                <a:solidFill>
                  <a:srgbClr val="00B050"/>
                </a:solidFill>
              </a:rPr>
              <a:t>20%</a:t>
            </a: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B1CE9EC1-41D2-FD92-B72E-5FABB2571B34}"/>
              </a:ext>
            </a:extLst>
          </p:cNvPr>
          <p:cNvSpPr txBox="1"/>
          <p:nvPr/>
        </p:nvSpPr>
        <p:spPr>
          <a:xfrm>
            <a:off x="2131570" y="4444465"/>
            <a:ext cx="410418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lang="en-US" sz="1000" dirty="0" smtClean="0">
                <a:solidFill>
                  <a:srgbClr val="5E5E5E"/>
                </a:solidFill>
                <a:latin typeface="Poppins Light"/>
                <a:ea typeface="Poppins Light"/>
                <a:cs typeface="Poppins Light"/>
              </a:defRPr>
            </a:lvl1pPr>
          </a:lstStyle>
          <a:p>
            <a:pPr algn="ctr"/>
            <a:r>
              <a:rPr lang="en-US" sz="1200" b="1" dirty="0">
                <a:solidFill>
                  <a:srgbClr val="00B050"/>
                </a:solidFill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384209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BBEB-4B21-581A-9510-A0E76597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5710052" cy="1034129"/>
          </a:xfrm>
        </p:spPr>
        <p:txBody>
          <a:bodyPr/>
          <a:lstStyle/>
          <a:p>
            <a:r>
              <a:rPr lang="en-US" dirty="0"/>
              <a:t>NORMALIZATION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629B6-2962-76FE-1ACC-08FF788A9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5" y="2239877"/>
            <a:ext cx="7616952" cy="2048256"/>
          </a:xfrm>
        </p:spPr>
        <p:txBody>
          <a:bodyPr/>
          <a:lstStyle/>
          <a:p>
            <a:r>
              <a:rPr lang="en-US" dirty="0"/>
              <a:t>Each value of the dataset x will be converted to a new "normalized" value z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Shape of the distribution of data is unchanged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0CB4281-87E0-F3B6-B5CD-8791DF40049F}"/>
              </a:ext>
            </a:extLst>
          </p:cNvPr>
          <p:cNvSpPr/>
          <p:nvPr/>
        </p:nvSpPr>
        <p:spPr>
          <a:xfrm>
            <a:off x="6121153" y="1913426"/>
            <a:ext cx="2417540" cy="886145"/>
          </a:xfrm>
          <a:custGeom>
            <a:avLst/>
            <a:gdLst/>
            <a:ahLst/>
            <a:cxnLst/>
            <a:rect l="l" t="t" r="r" b="b"/>
            <a:pathLst>
              <a:path w="6633322" h="2431431">
                <a:moveTo>
                  <a:pt x="0" y="0"/>
                </a:moveTo>
                <a:lnTo>
                  <a:pt x="6633322" y="0"/>
                </a:lnTo>
                <a:lnTo>
                  <a:pt x="6633322" y="2431432"/>
                </a:lnTo>
                <a:lnTo>
                  <a:pt x="0" y="2431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9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BBEB-4B21-581A-9510-A0E76597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5710052" cy="1034129"/>
          </a:xfrm>
        </p:spPr>
        <p:txBody>
          <a:bodyPr/>
          <a:lstStyle/>
          <a:p>
            <a:r>
              <a:rPr lang="en-US" dirty="0"/>
              <a:t>NORMALIZATION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629B6-2962-76FE-1ACC-08FF788A9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5" y="2239877"/>
            <a:ext cx="7616952" cy="2048256"/>
          </a:xfrm>
        </p:spPr>
        <p:txBody>
          <a:bodyPr/>
          <a:lstStyle/>
          <a:p>
            <a:r>
              <a:rPr lang="en-US" dirty="0"/>
              <a:t>RE-SCALE THE DISTRIBUTION TO BE BETWEEN ZERO AND ONE!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VALUE OF THE DATASET X WILL BE CONVERTED TO A NEW "NORMALIZED" VALUE Z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SHAPE OF THE DISTRIBUTION OF DATA IS UNCHANGED</a:t>
            </a:r>
          </a:p>
          <a:p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0CB4281-87E0-F3B6-B5CD-8791DF40049F}"/>
              </a:ext>
            </a:extLst>
          </p:cNvPr>
          <p:cNvSpPr/>
          <p:nvPr/>
        </p:nvSpPr>
        <p:spPr>
          <a:xfrm>
            <a:off x="6356349" y="2470150"/>
            <a:ext cx="2082801" cy="628650"/>
          </a:xfrm>
          <a:custGeom>
            <a:avLst/>
            <a:gdLst/>
            <a:ahLst/>
            <a:cxnLst/>
            <a:rect l="l" t="t" r="r" b="b"/>
            <a:pathLst>
              <a:path w="6633322" h="2431431">
                <a:moveTo>
                  <a:pt x="0" y="0"/>
                </a:moveTo>
                <a:lnTo>
                  <a:pt x="6633322" y="0"/>
                </a:lnTo>
                <a:lnTo>
                  <a:pt x="6633322" y="2431432"/>
                </a:lnTo>
                <a:lnTo>
                  <a:pt x="0" y="2431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93" t="-23897" r="-4778" b="-17063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84A3-C089-A86E-F388-A8994719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6858000" cy="1292662"/>
          </a:xfrm>
        </p:spPr>
        <p:txBody>
          <a:bodyPr>
            <a:spAutoFit/>
          </a:bodyPr>
          <a:lstStyle/>
          <a:p>
            <a:r>
              <a:rPr lang="en-US" dirty="0"/>
              <a:t>Z-SCORE : STANDARDIZATION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F3C1C-7239-0CDA-FA0E-D0787201A1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5" y="2239877"/>
            <a:ext cx="7616952" cy="1885131"/>
          </a:xfrm>
        </p:spPr>
        <p:txBody>
          <a:bodyPr/>
          <a:lstStyle/>
          <a:p>
            <a:r>
              <a:rPr lang="en-US" dirty="0"/>
              <a:t>The z-score is a way to standardize/normalize all your data in a way that tells you how many standard deviations each point is from the mean</a:t>
            </a:r>
          </a:p>
          <a:p>
            <a:endParaRPr lang="en-US" dirty="0"/>
          </a:p>
          <a:p>
            <a:r>
              <a:rPr lang="en-US" dirty="0"/>
              <a:t>If the z-score is </a:t>
            </a:r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less than 1: </a:t>
            </a:r>
            <a:r>
              <a:rPr lang="en-US" dirty="0"/>
              <a:t>that data point is </a:t>
            </a:r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within 1 standard deviation </a:t>
            </a:r>
            <a:r>
              <a:rPr lang="en-US" dirty="0"/>
              <a:t>of mean</a:t>
            </a:r>
          </a:p>
          <a:p>
            <a:endParaRPr lang="en-US" dirty="0"/>
          </a:p>
          <a:p>
            <a:r>
              <a:rPr lang="en-US" dirty="0"/>
              <a:t>Allows you to bring different distributions to the same scale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of usage: to standardize grades across different schools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Very important in machine learning</a:t>
            </a:r>
          </a:p>
          <a:p>
            <a:endParaRPr lang="en-US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A9FBC806-5210-0077-FC2C-C8D35EFFDB40}"/>
              </a:ext>
            </a:extLst>
          </p:cNvPr>
          <p:cNvSpPr/>
          <p:nvPr/>
        </p:nvSpPr>
        <p:spPr>
          <a:xfrm>
            <a:off x="6321218" y="2935699"/>
            <a:ext cx="2153009" cy="823501"/>
          </a:xfrm>
          <a:custGeom>
            <a:avLst/>
            <a:gdLst/>
            <a:ahLst/>
            <a:cxnLst/>
            <a:rect l="l" t="t" r="r" b="b"/>
            <a:pathLst>
              <a:path w="3983300" h="1523566">
                <a:moveTo>
                  <a:pt x="0" y="0"/>
                </a:moveTo>
                <a:lnTo>
                  <a:pt x="3983300" y="0"/>
                </a:lnTo>
                <a:lnTo>
                  <a:pt x="3983300" y="1523566"/>
                </a:lnTo>
                <a:lnTo>
                  <a:pt x="0" y="1523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0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96;p75">
            <a:extLst>
              <a:ext uri="{FF2B5EF4-FFF2-40B4-BE49-F238E27FC236}">
                <a16:creationId xmlns:a16="http://schemas.microsoft.com/office/drawing/2014/main" id="{3E1021A4-17AC-F936-39A5-603A42F2C0E7}"/>
              </a:ext>
            </a:extLst>
          </p:cNvPr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rgbClr val="2DC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2D20D-4273-969B-B3B4-F40414D23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3410755" cy="2585323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BEFORE AND AFTER FEATURE SCALING</a:t>
            </a: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509CA4A4-A9D1-D2D2-03C2-C359DC4B9FBB}"/>
              </a:ext>
            </a:extLst>
          </p:cNvPr>
          <p:cNvSpPr>
            <a:spLocks noChangeAspect="1"/>
          </p:cNvSpPr>
          <p:nvPr/>
        </p:nvSpPr>
        <p:spPr>
          <a:xfrm>
            <a:off x="4870361" y="954966"/>
            <a:ext cx="4023360" cy="3017520"/>
          </a:xfrm>
          <a:custGeom>
            <a:avLst/>
            <a:gdLst/>
            <a:ahLst/>
            <a:cxnLst/>
            <a:rect l="l" t="t" r="r" b="b"/>
            <a:pathLst>
              <a:path w="9554977" h="7166233">
                <a:moveTo>
                  <a:pt x="0" y="0"/>
                </a:moveTo>
                <a:lnTo>
                  <a:pt x="9554977" y="0"/>
                </a:lnTo>
                <a:lnTo>
                  <a:pt x="9554977" y="7166233"/>
                </a:lnTo>
                <a:lnTo>
                  <a:pt x="0" y="7166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88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57161ED-8654-1DA8-5771-B18B7E8C0AB2}"/>
              </a:ext>
            </a:extLst>
          </p:cNvPr>
          <p:cNvSpPr/>
          <p:nvPr/>
        </p:nvSpPr>
        <p:spPr>
          <a:xfrm>
            <a:off x="490560" y="583293"/>
            <a:ext cx="3928622" cy="1920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96F03D-FB2B-DF89-49A7-65B206D2B950}"/>
              </a:ext>
            </a:extLst>
          </p:cNvPr>
          <p:cNvSpPr/>
          <p:nvPr/>
        </p:nvSpPr>
        <p:spPr>
          <a:xfrm>
            <a:off x="490560" y="2639967"/>
            <a:ext cx="3928622" cy="1920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3E5BC6-1FD3-FBBE-14D1-AED271BF2B09}"/>
              </a:ext>
            </a:extLst>
          </p:cNvPr>
          <p:cNvSpPr/>
          <p:nvPr/>
        </p:nvSpPr>
        <p:spPr>
          <a:xfrm>
            <a:off x="4859360" y="583293"/>
            <a:ext cx="3928622" cy="39769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889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63BFDA5E-F2CE-D774-AA4C-4B118503A738}"/>
              </a:ext>
            </a:extLst>
          </p:cNvPr>
          <p:cNvSpPr>
            <a:spLocks noChangeAspect="1"/>
          </p:cNvSpPr>
          <p:nvPr/>
        </p:nvSpPr>
        <p:spPr>
          <a:xfrm>
            <a:off x="841375" y="682625"/>
            <a:ext cx="2892425" cy="1729468"/>
          </a:xfrm>
          <a:custGeom>
            <a:avLst/>
            <a:gdLst/>
            <a:ahLst/>
            <a:cxnLst/>
            <a:rect l="l" t="t" r="r" b="b"/>
            <a:pathLst>
              <a:path w="7395699" h="5127041">
                <a:moveTo>
                  <a:pt x="0" y="0"/>
                </a:moveTo>
                <a:lnTo>
                  <a:pt x="7395699" y="0"/>
                </a:lnTo>
                <a:lnTo>
                  <a:pt x="7395699" y="5127041"/>
                </a:lnTo>
                <a:lnTo>
                  <a:pt x="0" y="512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32" t="-36378" r="-9237" b="-2475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1698A41F-BD51-EB31-76AD-186DF1662A0E}"/>
              </a:ext>
            </a:extLst>
          </p:cNvPr>
          <p:cNvSpPr>
            <a:spLocks noChangeAspect="1"/>
          </p:cNvSpPr>
          <p:nvPr/>
        </p:nvSpPr>
        <p:spPr>
          <a:xfrm>
            <a:off x="841375" y="2736850"/>
            <a:ext cx="2953385" cy="1755140"/>
          </a:xfrm>
          <a:custGeom>
            <a:avLst/>
            <a:gdLst/>
            <a:ahLst/>
            <a:cxnLst/>
            <a:rect l="l" t="t" r="r" b="b"/>
            <a:pathLst>
              <a:path w="7612080" h="4293644">
                <a:moveTo>
                  <a:pt x="0" y="0"/>
                </a:moveTo>
                <a:lnTo>
                  <a:pt x="7612079" y="0"/>
                </a:lnTo>
                <a:lnTo>
                  <a:pt x="7612079" y="4293644"/>
                </a:lnTo>
                <a:lnTo>
                  <a:pt x="0" y="4293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1" t="-143638" r="-10555" b="-1523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89F70179-5A22-E58C-31E6-90ED858D03D7}"/>
              </a:ext>
            </a:extLst>
          </p:cNvPr>
          <p:cNvSpPr>
            <a:spLocks noChangeAspect="1"/>
          </p:cNvSpPr>
          <p:nvPr/>
        </p:nvSpPr>
        <p:spPr>
          <a:xfrm>
            <a:off x="4978408" y="1154430"/>
            <a:ext cx="3690526" cy="2834640"/>
          </a:xfrm>
          <a:custGeom>
            <a:avLst/>
            <a:gdLst/>
            <a:ahLst/>
            <a:cxnLst/>
            <a:rect l="l" t="t" r="r" b="b"/>
            <a:pathLst>
              <a:path w="8093290" h="6216346">
                <a:moveTo>
                  <a:pt x="0" y="0"/>
                </a:moveTo>
                <a:lnTo>
                  <a:pt x="8093289" y="0"/>
                </a:lnTo>
                <a:lnTo>
                  <a:pt x="8093289" y="6216346"/>
                </a:lnTo>
                <a:lnTo>
                  <a:pt x="0" y="6216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120" r="-1819" b="-200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3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695ED-390E-1ADD-E61C-FAA6F780B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C627-C619-17CC-B3E2-E05DE810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2231"/>
            <a:ext cx="9144000" cy="1292662"/>
          </a:xfr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Engineering – </a:t>
            </a:r>
            <a:br>
              <a:rPr lang="en-US" dirty="0"/>
            </a:br>
            <a:r>
              <a:rPr lang="en-US" dirty="0"/>
              <a:t>Increase Signal</a:t>
            </a:r>
          </a:p>
        </p:txBody>
      </p:sp>
    </p:spTree>
    <p:extLst>
      <p:ext uri="{BB962C8B-B14F-4D97-AF65-F5344CB8AC3E}">
        <p14:creationId xmlns:p14="http://schemas.microsoft.com/office/powerpoint/2010/main" val="383230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1;p61">
            <a:extLst>
              <a:ext uri="{FF2B5EF4-FFF2-40B4-BE49-F238E27FC236}">
                <a16:creationId xmlns:a16="http://schemas.microsoft.com/office/drawing/2014/main" id="{1B5824C9-9E8D-B78B-80B9-98CA9724E408}"/>
              </a:ext>
            </a:extLst>
          </p:cNvPr>
          <p:cNvSpPr txBox="1">
            <a:spLocks/>
          </p:cNvSpPr>
          <p:nvPr/>
        </p:nvSpPr>
        <p:spPr>
          <a:xfrm>
            <a:off x="299525" y="2814425"/>
            <a:ext cx="5576100" cy="1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84998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FAB9-9047-E6BA-04F1-AF3751A2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649898"/>
            <a:ext cx="7616951" cy="1034129"/>
          </a:xfrm>
        </p:spPr>
        <p:txBody>
          <a:bodyPr/>
          <a:lstStyle/>
          <a:p>
            <a:r>
              <a:rPr lang="en-US" dirty="0"/>
              <a:t>FEATURE SELECTION - NUMERICAL VS CATEGORICAL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40F65-04FF-AB7C-BA45-464761050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The techniques used to handle numerical and categorical variables in preparing a dataset for machine learning, are quite different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Numerical Features are usually used by the algorithms to quantify "distances" between different data points</a:t>
            </a:r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On the other hand, we cannot define such distances for categorical variables</a:t>
            </a:r>
          </a:p>
          <a:p>
            <a:endParaRPr lang="en-US" dirty="0"/>
          </a:p>
          <a:p>
            <a:r>
              <a:rPr lang="en-US" dirty="0"/>
              <a:t>If a feature is the </a:t>
            </a:r>
            <a:r>
              <a:rPr lang="en-US" dirty="0" err="1"/>
              <a:t>colour</a:t>
            </a:r>
            <a:r>
              <a:rPr lang="en-US" dirty="0"/>
              <a:t> of an object, how "different" </a:t>
            </a:r>
            <a:r>
              <a:rPr lang="en-US" dirty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red</a:t>
            </a:r>
            <a:r>
              <a:rPr lang="en-US" dirty="0"/>
              <a:t> from </a:t>
            </a:r>
            <a:r>
              <a:rPr lang="en-US" dirty="0">
                <a:solidFill>
                  <a:srgbClr val="0070C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blue</a:t>
            </a:r>
            <a:r>
              <a:rPr lang="en-US" dirty="0"/>
              <a:t>?</a:t>
            </a:r>
          </a:p>
          <a:p>
            <a:r>
              <a:rPr lang="en-US" dirty="0"/>
              <a:t>how about </a:t>
            </a:r>
            <a:r>
              <a:rPr lang="en-US" dirty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red</a:t>
            </a:r>
            <a:r>
              <a:rPr lang="en-US" dirty="0"/>
              <a:t> from </a:t>
            </a:r>
            <a:r>
              <a:rPr lang="en-US" dirty="0">
                <a:solidFill>
                  <a:srgbClr val="00B05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green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9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D865-BD97-0582-230D-ED7AC2C8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MODEL GENERALIZATION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45B30E-64BB-0332-934A-3BFE2A925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5" y="3409949"/>
            <a:ext cx="7616952" cy="1120880"/>
          </a:xfrm>
        </p:spPr>
        <p:txBody>
          <a:bodyPr/>
          <a:lstStyle/>
          <a:p>
            <a:r>
              <a:rPr lang="en-US" dirty="0"/>
              <a:t>The main disadvantage of cross-validation is increased computational cost. As we are now training k models instead of a single model, cross-validation will be roughly times slower than doing a single split of the data.</a:t>
            </a:r>
          </a:p>
          <a:p>
            <a:endParaRPr lang="en-US" dirty="0"/>
          </a:p>
          <a:p>
            <a:r>
              <a:rPr lang="en-US" dirty="0"/>
              <a:t>It is important to keep in mind that cross-validation is not a way to build a model that can be applied to new data. Cross-validation does not return a model. When calling </a:t>
            </a:r>
            <a:r>
              <a:rPr lang="en-US" b="1" dirty="0" err="1"/>
              <a:t>cross_val_score</a:t>
            </a:r>
            <a:r>
              <a:rPr lang="en-US" dirty="0"/>
              <a:t>, multiple models are built internally, but the purpose of cross-validation is only to evaluate how well a given algorithm will generalize when trained on a specific dataset.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30A0114-90FF-F83A-44BA-1B6B49B2186A}"/>
              </a:ext>
            </a:extLst>
          </p:cNvPr>
          <p:cNvSpPr>
            <a:spLocks noChangeAspect="1"/>
          </p:cNvSpPr>
          <p:nvPr/>
        </p:nvSpPr>
        <p:spPr>
          <a:xfrm>
            <a:off x="790809" y="2239877"/>
            <a:ext cx="6321343" cy="1070061"/>
          </a:xfrm>
          <a:custGeom>
            <a:avLst/>
            <a:gdLst/>
            <a:ahLst/>
            <a:cxnLst/>
            <a:rect l="l" t="t" r="r" b="b"/>
            <a:pathLst>
              <a:path w="14661421" h="2969142">
                <a:moveTo>
                  <a:pt x="0" y="0"/>
                </a:moveTo>
                <a:lnTo>
                  <a:pt x="14661420" y="0"/>
                </a:lnTo>
                <a:lnTo>
                  <a:pt x="14661420" y="2969142"/>
                </a:lnTo>
                <a:lnTo>
                  <a:pt x="0" y="296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885" b="-4749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8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5BE8-CBB1-4E4D-DECD-559A9BBB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7829550" cy="1292662"/>
          </a:xfrm>
        </p:spPr>
        <p:txBody>
          <a:bodyPr wrap="square">
            <a:spAutoFit/>
          </a:bodyPr>
          <a:lstStyle/>
          <a:p>
            <a:r>
              <a:rPr lang="en-US" dirty="0"/>
              <a:t>GENERALIZATION, UNDERFITTING &amp; OVERFITTING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A47666A5-3B7C-5A40-082A-9A88A4A8D3B7}"/>
              </a:ext>
            </a:extLst>
          </p:cNvPr>
          <p:cNvSpPr>
            <a:spLocks noChangeAspect="1"/>
          </p:cNvSpPr>
          <p:nvPr/>
        </p:nvSpPr>
        <p:spPr>
          <a:xfrm>
            <a:off x="691817" y="2248791"/>
            <a:ext cx="3687029" cy="2468880"/>
          </a:xfrm>
          <a:custGeom>
            <a:avLst/>
            <a:gdLst/>
            <a:ahLst/>
            <a:cxnLst/>
            <a:rect l="l" t="t" r="r" b="b"/>
            <a:pathLst>
              <a:path w="8148502" h="5456329">
                <a:moveTo>
                  <a:pt x="0" y="0"/>
                </a:moveTo>
                <a:lnTo>
                  <a:pt x="8148502" y="0"/>
                </a:lnTo>
                <a:lnTo>
                  <a:pt x="8148502" y="5456330"/>
                </a:lnTo>
                <a:lnTo>
                  <a:pt x="0" y="545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BD41-342F-8D92-98E2-E84A2CAB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6334259" cy="1034129"/>
          </a:xfrm>
        </p:spPr>
        <p:txBody>
          <a:bodyPr/>
          <a:lstStyle/>
          <a:p>
            <a:r>
              <a:rPr lang="en-US" dirty="0"/>
              <a:t>FEATURE SELECTION - ONE HOT ENCODING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2692F-7432-AAC7-0C52-FC3850D600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4" y="2239877"/>
            <a:ext cx="3101638" cy="2048256"/>
          </a:xfrm>
        </p:spPr>
        <p:txBody>
          <a:bodyPr/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One hot encoding: replace a categorical variable with one of more new features that have the values of 0 or 1.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What are the consequences of this technique in terms of the cardinality of the variable?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DB3AA08-D6EB-07C4-2291-DDB3C659717E}"/>
              </a:ext>
            </a:extLst>
          </p:cNvPr>
          <p:cNvSpPr/>
          <p:nvPr/>
        </p:nvSpPr>
        <p:spPr>
          <a:xfrm>
            <a:off x="4082603" y="2239877"/>
            <a:ext cx="4580308" cy="2458272"/>
          </a:xfrm>
          <a:custGeom>
            <a:avLst/>
            <a:gdLst/>
            <a:ahLst/>
            <a:cxnLst/>
            <a:rect l="l" t="t" r="r" b="b"/>
            <a:pathLst>
              <a:path w="8919155" h="4936119">
                <a:moveTo>
                  <a:pt x="0" y="0"/>
                </a:moveTo>
                <a:lnTo>
                  <a:pt x="8919155" y="0"/>
                </a:lnTo>
                <a:lnTo>
                  <a:pt x="8919155" y="4936119"/>
                </a:lnTo>
                <a:lnTo>
                  <a:pt x="0" y="493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16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2692F-7432-AAC7-0C52-FC3850D600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4" y="2239877"/>
            <a:ext cx="7175476" cy="2048256"/>
          </a:xfrm>
        </p:spPr>
        <p:txBody>
          <a:bodyPr/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One hot encoding for the working class column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Watch out that numbers can encode categorical variables</a:t>
            </a:r>
          </a:p>
          <a:p>
            <a:pPr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18251-8A78-517A-6495-CCB88F03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90" y="2516909"/>
            <a:ext cx="6921746" cy="1463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97BD41-342F-8D92-98E2-E84A2CAB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6334259" cy="1034129"/>
          </a:xfrm>
        </p:spPr>
        <p:txBody>
          <a:bodyPr/>
          <a:lstStyle/>
          <a:p>
            <a:r>
              <a:rPr lang="en-US" dirty="0"/>
              <a:t>FEATURE SELECTION - ONE HOT ENCODING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9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F76302BB-7F77-E095-E701-C07751C61A67}"/>
              </a:ext>
            </a:extLst>
          </p:cNvPr>
          <p:cNvSpPr>
            <a:spLocks noChangeAspect="1"/>
          </p:cNvSpPr>
          <p:nvPr/>
        </p:nvSpPr>
        <p:spPr>
          <a:xfrm>
            <a:off x="879958" y="2519363"/>
            <a:ext cx="2297765" cy="1280160"/>
          </a:xfrm>
          <a:custGeom>
            <a:avLst/>
            <a:gdLst/>
            <a:ahLst/>
            <a:cxnLst/>
            <a:rect l="l" t="t" r="r" b="b"/>
            <a:pathLst>
              <a:path w="4652947" h="2673708">
                <a:moveTo>
                  <a:pt x="0" y="0"/>
                </a:moveTo>
                <a:lnTo>
                  <a:pt x="4652946" y="0"/>
                </a:lnTo>
                <a:lnTo>
                  <a:pt x="4652946" y="2673708"/>
                </a:lnTo>
                <a:lnTo>
                  <a:pt x="0" y="2673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7BD41-342F-8D92-98E2-E84A2CAB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6334259" cy="1034129"/>
          </a:xfrm>
        </p:spPr>
        <p:txBody>
          <a:bodyPr/>
          <a:lstStyle/>
          <a:p>
            <a:r>
              <a:rPr lang="en-US" dirty="0"/>
              <a:t>FEATURE SELECTION - ONE HOT ENCODING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2692F-7432-AAC7-0C52-FC3850D600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24" y="2239877"/>
            <a:ext cx="7175476" cy="377026"/>
          </a:xfrm>
        </p:spPr>
        <p:txBody>
          <a:bodyPr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Watch out that numbers can encode categorical variables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9926A72F-409C-F2D5-0348-F1A566AC73CC}"/>
              </a:ext>
            </a:extLst>
          </p:cNvPr>
          <p:cNvSpPr>
            <a:spLocks noChangeAspect="1"/>
          </p:cNvSpPr>
          <p:nvPr/>
        </p:nvSpPr>
        <p:spPr>
          <a:xfrm>
            <a:off x="3133725" y="3268663"/>
            <a:ext cx="5802900" cy="1318850"/>
          </a:xfrm>
          <a:custGeom>
            <a:avLst/>
            <a:gdLst/>
            <a:ahLst/>
            <a:cxnLst/>
            <a:rect l="l" t="t" r="r" b="b"/>
            <a:pathLst>
              <a:path w="11931808" h="2766313">
                <a:moveTo>
                  <a:pt x="0" y="0"/>
                </a:moveTo>
                <a:lnTo>
                  <a:pt x="11931808" y="0"/>
                </a:lnTo>
                <a:lnTo>
                  <a:pt x="11931808" y="2766313"/>
                </a:lnTo>
                <a:lnTo>
                  <a:pt x="0" y="2766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50" t="-4000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70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9772-8905-D8C3-34C9-E8117B4BC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5710052" cy="1292662"/>
          </a:xfrm>
        </p:spPr>
        <p:txBody>
          <a:bodyPr>
            <a:spAutoFit/>
          </a:bodyPr>
          <a:lstStyle/>
          <a:p>
            <a:r>
              <a:rPr lang="en-US" dirty="0"/>
              <a:t>FEATURE SELECTION - BINNING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EA14B-4367-01FF-A74F-C4B0FE33F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Create groups of lower granularity from elements of a variable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Also known as </a:t>
            </a:r>
            <a:r>
              <a:rPr lang="en-US" dirty="0" err="1"/>
              <a:t>descritization</a:t>
            </a:r>
            <a:r>
              <a:rPr lang="en-US" dirty="0"/>
              <a:t> when applied to numerical variables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In Python can be done with cut and </a:t>
            </a:r>
            <a:r>
              <a:rPr lang="en-US" dirty="0" err="1"/>
              <a:t>qcut</a:t>
            </a:r>
            <a:endParaRPr lang="en-US" dirty="0"/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9772-8905-D8C3-34C9-E8117B4B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spAutoFit/>
          </a:bodyPr>
          <a:lstStyle/>
          <a:p>
            <a:r>
              <a:rPr lang="en-US" dirty="0"/>
              <a:t>FEATURE SELECTION – </a:t>
            </a:r>
            <a:br>
              <a:rPr lang="en-US" dirty="0"/>
            </a:br>
            <a:r>
              <a:rPr lang="en-US" dirty="0"/>
              <a:t>TESTS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EA14B-4367-01FF-A74F-C4B0FE33F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Remember Module 2 techniques: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- Chi-Squared goodness of fit tests of contingency</a:t>
            </a:r>
          </a:p>
          <a:p>
            <a:pPr marL="171450" indent="-171450">
              <a:lnSpc>
                <a:spcPct val="120000"/>
              </a:lnSpc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- 2-sample t-tests (and ANOVA tests) to see if you can perform further aggregations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01C7D72-0AAA-B02D-395C-05EC4195DC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33" r="7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72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B28F-3044-6787-93EC-591E1840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5710052" cy="1292662"/>
          </a:xfrm>
        </p:spPr>
        <p:txBody>
          <a:bodyPr>
            <a:spAutoFit/>
          </a:bodyPr>
          <a:lstStyle/>
          <a:p>
            <a:r>
              <a:rPr lang="en-US" dirty="0"/>
              <a:t>CORRELATION THRESHOLDS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F5D83-10DF-CC44-D0FE-BB4469452C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0765" y="2239877"/>
            <a:ext cx="3568212" cy="2048256"/>
          </a:xfrm>
        </p:spPr>
        <p:txBody>
          <a:bodyPr/>
          <a:lstStyle/>
          <a:p>
            <a:r>
              <a:rPr lang="en-US" dirty="0"/>
              <a:t>Deep relation with the concept of mutual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best numerical features are those with a high explanatory power of the target variable, but low mutual information amongst themselves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Correlation thresholds allow us create the above criteria and thus filter out redundant variables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74D1940E-BA6C-FBB9-1F47-518CF467329A}"/>
              </a:ext>
            </a:extLst>
          </p:cNvPr>
          <p:cNvSpPr>
            <a:spLocks noChangeAspect="1"/>
          </p:cNvSpPr>
          <p:nvPr/>
        </p:nvSpPr>
        <p:spPr>
          <a:xfrm>
            <a:off x="705989" y="2280018"/>
            <a:ext cx="3761591" cy="2560320"/>
          </a:xfrm>
          <a:custGeom>
            <a:avLst/>
            <a:gdLst/>
            <a:ahLst/>
            <a:cxnLst/>
            <a:rect l="l" t="t" r="r" b="b"/>
            <a:pathLst>
              <a:path w="9983119" h="6794984">
                <a:moveTo>
                  <a:pt x="0" y="0"/>
                </a:moveTo>
                <a:lnTo>
                  <a:pt x="9983119" y="0"/>
                </a:lnTo>
                <a:lnTo>
                  <a:pt x="9983119" y="6794985"/>
                </a:lnTo>
                <a:lnTo>
                  <a:pt x="0" y="6794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30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1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E32774-4309-5151-2EFD-E32696A4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49898"/>
            <a:ext cx="3733800" cy="1292662"/>
          </a:xfrm>
        </p:spPr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161D1-10A5-C255-4324-88585C8E9E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process of processing numerical features and converting them into a uniform scale is known as feature scaling</a:t>
            </a:r>
          </a:p>
          <a:p>
            <a:endParaRPr lang="en-US" dirty="0"/>
          </a:p>
          <a:p>
            <a:r>
              <a:rPr lang="en-US" dirty="0"/>
              <a:t>whilst some algorithms are virtually invariant to this technique, for other it is </a:t>
            </a:r>
            <a:r>
              <a:rPr lang="en-US" dirty="0" err="1"/>
              <a:t>determinent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9CEEDFD-5559-8553-8A1E-A07909A501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695" r="1695"/>
          <a:stretch/>
        </p:blipFill>
        <p:spPr/>
      </p:pic>
    </p:spTree>
    <p:extLst>
      <p:ext uri="{BB962C8B-B14F-4D97-AF65-F5344CB8AC3E}">
        <p14:creationId xmlns:p14="http://schemas.microsoft.com/office/powerpoint/2010/main" val="8333028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joao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647</Words>
  <Application>Microsoft Macintosh PowerPoint</Application>
  <PresentationFormat>On-screen Show (16:9)</PresentationFormat>
  <Paragraphs>103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Poppins SemiBold</vt:lpstr>
      <vt:lpstr>Wingdings</vt:lpstr>
      <vt:lpstr>Montserrat SemiBold</vt:lpstr>
      <vt:lpstr>Arial</vt:lpstr>
      <vt:lpstr>Poppins Light</vt:lpstr>
      <vt:lpstr>Poppins</vt:lpstr>
      <vt:lpstr>Montserrat Light</vt:lpstr>
      <vt:lpstr>Montserrat</vt:lpstr>
      <vt:lpstr>Simple Light</vt:lpstr>
      <vt:lpstr>PowerPoint Presentation</vt:lpstr>
      <vt:lpstr>FEATURE SELECTION - NUMERICAL VS CATEGORICAL</vt:lpstr>
      <vt:lpstr>FEATURE SELECTION - ONE HOT ENCODING </vt:lpstr>
      <vt:lpstr>FEATURE SELECTION - ONE HOT ENCODING </vt:lpstr>
      <vt:lpstr>FEATURE SELECTION - ONE HOT ENCODING </vt:lpstr>
      <vt:lpstr>FEATURE SELECTION - BINNING</vt:lpstr>
      <vt:lpstr>FEATURE SELECTION –  TESTS OF INDEPENDENCE</vt:lpstr>
      <vt:lpstr>CORRELATION THRESHOLDS</vt:lpstr>
      <vt:lpstr>Feature Scaling</vt:lpstr>
      <vt:lpstr>PowerPoint Presentation</vt:lpstr>
      <vt:lpstr>FEATURE SCALING  - WHY IS IT IMPORTANT?</vt:lpstr>
      <vt:lpstr>FEATURE SCALING  - WHY IS IT IMPORTANT?</vt:lpstr>
      <vt:lpstr>NORMALIZATION </vt:lpstr>
      <vt:lpstr>NORMALIZATION </vt:lpstr>
      <vt:lpstr>Z-SCORE : STANDARDIZATION</vt:lpstr>
      <vt:lpstr>BEFORE AND AFTER FEATURE SCALING</vt:lpstr>
      <vt:lpstr>PowerPoint Presentation</vt:lpstr>
      <vt:lpstr>Feature Engineering –  Increase Signal</vt:lpstr>
      <vt:lpstr>PowerPoint Presentation</vt:lpstr>
      <vt:lpstr>MODEL GENERALIZATION</vt:lpstr>
      <vt:lpstr>GENERALIZATION, UNDERFITTING &amp; OVERFITTING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Muawiya</dc:creator>
  <cp:lastModifiedBy>João Rocha Melo</cp:lastModifiedBy>
  <cp:revision>20</cp:revision>
  <dcterms:modified xsi:type="dcterms:W3CDTF">2024-10-04T16:03:28Z</dcterms:modified>
</cp:coreProperties>
</file>